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4" r:id="rId1"/>
  </p:sldMasterIdLst>
  <p:notesMasterIdLst>
    <p:notesMasterId r:id="rId24"/>
  </p:notesMasterIdLst>
  <p:handoutMasterIdLst>
    <p:handoutMasterId r:id="rId25"/>
  </p:handoutMasterIdLst>
  <p:sldIdLst>
    <p:sldId id="267" r:id="rId2"/>
    <p:sldId id="272" r:id="rId3"/>
    <p:sldId id="277" r:id="rId4"/>
    <p:sldId id="260" r:id="rId5"/>
    <p:sldId id="282" r:id="rId6"/>
    <p:sldId id="290" r:id="rId7"/>
    <p:sldId id="291" r:id="rId8"/>
    <p:sldId id="283" r:id="rId9"/>
    <p:sldId id="292" r:id="rId10"/>
    <p:sldId id="285" r:id="rId11"/>
    <p:sldId id="294" r:id="rId12"/>
    <p:sldId id="284" r:id="rId13"/>
    <p:sldId id="295" r:id="rId14"/>
    <p:sldId id="299" r:id="rId15"/>
    <p:sldId id="287" r:id="rId16"/>
    <p:sldId id="296" r:id="rId17"/>
    <p:sldId id="288" r:id="rId18"/>
    <p:sldId id="297" r:id="rId19"/>
    <p:sldId id="286" r:id="rId20"/>
    <p:sldId id="293" r:id="rId21"/>
    <p:sldId id="298" r:id="rId22"/>
    <p:sldId id="289" r:id="rId2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7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78" d="100"/>
          <a:sy n="78" d="100"/>
        </p:scale>
        <p:origin x="257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24C75D-C1EB-4F9D-B446-605366B2D67B}" type="datetimeFigureOut">
              <a:rPr lang="de-DE" smtClean="0"/>
              <a:t>28.10.2020</a:t>
            </a:fld>
            <a:endParaRPr lang="de-DE"/>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E2B577C-A2A7-4A56-9C31-9859152EF76E}" type="slidenum">
              <a:rPr lang="de-DE" smtClean="0"/>
              <a:t>‹#›</a:t>
            </a:fld>
            <a:endParaRPr lang="de-DE"/>
          </a:p>
        </p:txBody>
      </p:sp>
    </p:spTree>
    <p:extLst>
      <p:ext uri="{BB962C8B-B14F-4D97-AF65-F5344CB8AC3E}">
        <p14:creationId xmlns:p14="http://schemas.microsoft.com/office/powerpoint/2010/main" val="10573422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66B1FD-E9F5-41D9-B46E-B58D17BE27ED}" type="datetimeFigureOut">
              <a:rPr lang="de-DE" smtClean="0"/>
              <a:t>28.10.2020</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35197C-DF23-4136-A3B6-51810E177EC5}" type="slidenum">
              <a:rPr lang="de-DE" smtClean="0"/>
              <a:t>‹#›</a:t>
            </a:fld>
            <a:endParaRPr lang="de-DE"/>
          </a:p>
        </p:txBody>
      </p:sp>
    </p:spTree>
    <p:extLst>
      <p:ext uri="{BB962C8B-B14F-4D97-AF65-F5344CB8AC3E}">
        <p14:creationId xmlns:p14="http://schemas.microsoft.com/office/powerpoint/2010/main" val="990386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2F35197C-DF23-4136-A3B6-51810E177EC5}" type="slidenum">
              <a:rPr lang="de-DE" smtClean="0"/>
              <a:t>1</a:t>
            </a:fld>
            <a:endParaRPr lang="de-DE"/>
          </a:p>
        </p:txBody>
      </p:sp>
    </p:spTree>
    <p:extLst>
      <p:ext uri="{BB962C8B-B14F-4D97-AF65-F5344CB8AC3E}">
        <p14:creationId xmlns:p14="http://schemas.microsoft.com/office/powerpoint/2010/main" val="3037263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2F35197C-DF23-4136-A3B6-51810E177EC5}" type="slidenum">
              <a:rPr lang="de-DE" smtClean="0"/>
              <a:t>18</a:t>
            </a:fld>
            <a:endParaRPr lang="de-DE"/>
          </a:p>
        </p:txBody>
      </p:sp>
    </p:spTree>
    <p:extLst>
      <p:ext uri="{BB962C8B-B14F-4D97-AF65-F5344CB8AC3E}">
        <p14:creationId xmlns:p14="http://schemas.microsoft.com/office/powerpoint/2010/main" val="8910384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2F35197C-DF23-4136-A3B6-51810E177EC5}" type="slidenum">
              <a:rPr lang="de-DE" smtClean="0"/>
              <a:t>20</a:t>
            </a:fld>
            <a:endParaRPr lang="de-DE"/>
          </a:p>
        </p:txBody>
      </p:sp>
    </p:spTree>
    <p:extLst>
      <p:ext uri="{BB962C8B-B14F-4D97-AF65-F5344CB8AC3E}">
        <p14:creationId xmlns:p14="http://schemas.microsoft.com/office/powerpoint/2010/main" val="794062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2F35197C-DF23-4136-A3B6-51810E177EC5}" type="slidenum">
              <a:rPr lang="de-DE" smtClean="0"/>
              <a:t>21</a:t>
            </a:fld>
            <a:endParaRPr lang="de-DE"/>
          </a:p>
        </p:txBody>
      </p:sp>
    </p:spTree>
    <p:extLst>
      <p:ext uri="{BB962C8B-B14F-4D97-AF65-F5344CB8AC3E}">
        <p14:creationId xmlns:p14="http://schemas.microsoft.com/office/powerpoint/2010/main" val="798696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2F35197C-DF23-4136-A3B6-51810E177EC5}" type="slidenum">
              <a:rPr lang="de-DE" smtClean="0"/>
              <a:t>4</a:t>
            </a:fld>
            <a:endParaRPr lang="de-DE"/>
          </a:p>
        </p:txBody>
      </p:sp>
    </p:spTree>
    <p:extLst>
      <p:ext uri="{BB962C8B-B14F-4D97-AF65-F5344CB8AC3E}">
        <p14:creationId xmlns:p14="http://schemas.microsoft.com/office/powerpoint/2010/main" val="1619046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2F35197C-DF23-4136-A3B6-51810E177EC5}" type="slidenum">
              <a:rPr lang="de-DE" smtClean="0"/>
              <a:t>6</a:t>
            </a:fld>
            <a:endParaRPr lang="de-DE"/>
          </a:p>
        </p:txBody>
      </p:sp>
    </p:spTree>
    <p:extLst>
      <p:ext uri="{BB962C8B-B14F-4D97-AF65-F5344CB8AC3E}">
        <p14:creationId xmlns:p14="http://schemas.microsoft.com/office/powerpoint/2010/main" val="4260085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2F35197C-DF23-4136-A3B6-51810E177EC5}" type="slidenum">
              <a:rPr lang="de-DE" smtClean="0"/>
              <a:t>7</a:t>
            </a:fld>
            <a:endParaRPr lang="de-DE"/>
          </a:p>
        </p:txBody>
      </p:sp>
    </p:spTree>
    <p:extLst>
      <p:ext uri="{BB962C8B-B14F-4D97-AF65-F5344CB8AC3E}">
        <p14:creationId xmlns:p14="http://schemas.microsoft.com/office/powerpoint/2010/main" val="747155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2F35197C-DF23-4136-A3B6-51810E177EC5}" type="slidenum">
              <a:rPr lang="de-DE" smtClean="0"/>
              <a:t>9</a:t>
            </a:fld>
            <a:endParaRPr lang="de-DE"/>
          </a:p>
        </p:txBody>
      </p:sp>
    </p:spTree>
    <p:extLst>
      <p:ext uri="{BB962C8B-B14F-4D97-AF65-F5344CB8AC3E}">
        <p14:creationId xmlns:p14="http://schemas.microsoft.com/office/powerpoint/2010/main" val="1313915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2F35197C-DF23-4136-A3B6-51810E177EC5}" type="slidenum">
              <a:rPr lang="de-DE" smtClean="0"/>
              <a:t>11</a:t>
            </a:fld>
            <a:endParaRPr lang="de-DE"/>
          </a:p>
        </p:txBody>
      </p:sp>
    </p:spTree>
    <p:extLst>
      <p:ext uri="{BB962C8B-B14F-4D97-AF65-F5344CB8AC3E}">
        <p14:creationId xmlns:p14="http://schemas.microsoft.com/office/powerpoint/2010/main" val="20318461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2F35197C-DF23-4136-A3B6-51810E177EC5}" type="slidenum">
              <a:rPr lang="de-DE" smtClean="0"/>
              <a:t>13</a:t>
            </a:fld>
            <a:endParaRPr lang="de-DE"/>
          </a:p>
        </p:txBody>
      </p:sp>
    </p:spTree>
    <p:extLst>
      <p:ext uri="{BB962C8B-B14F-4D97-AF65-F5344CB8AC3E}">
        <p14:creationId xmlns:p14="http://schemas.microsoft.com/office/powerpoint/2010/main" val="3310014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2F35197C-DF23-4136-A3B6-51810E177EC5}" type="slidenum">
              <a:rPr lang="de-DE" smtClean="0"/>
              <a:t>14</a:t>
            </a:fld>
            <a:endParaRPr lang="de-DE"/>
          </a:p>
        </p:txBody>
      </p:sp>
    </p:spTree>
    <p:extLst>
      <p:ext uri="{BB962C8B-B14F-4D97-AF65-F5344CB8AC3E}">
        <p14:creationId xmlns:p14="http://schemas.microsoft.com/office/powerpoint/2010/main" val="1096064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2F35197C-DF23-4136-A3B6-51810E177EC5}" type="slidenum">
              <a:rPr lang="de-DE" smtClean="0"/>
              <a:t>16</a:t>
            </a:fld>
            <a:endParaRPr lang="de-DE"/>
          </a:p>
        </p:txBody>
      </p:sp>
    </p:spTree>
    <p:extLst>
      <p:ext uri="{BB962C8B-B14F-4D97-AF65-F5344CB8AC3E}">
        <p14:creationId xmlns:p14="http://schemas.microsoft.com/office/powerpoint/2010/main" val="25135619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elfolie 1">
    <p:bg>
      <p:bgPr>
        <a:solidFill>
          <a:schemeClr val="bg1"/>
        </a:solidFill>
        <a:effectLst/>
      </p:bgPr>
    </p:bg>
    <p:spTree>
      <p:nvGrpSpPr>
        <p:cNvPr id="1" name=""/>
        <p:cNvGrpSpPr/>
        <p:nvPr/>
      </p:nvGrpSpPr>
      <p:grpSpPr>
        <a:xfrm>
          <a:off x="0" y="0"/>
          <a:ext cx="0" cy="0"/>
          <a:chOff x="0" y="0"/>
          <a:chExt cx="0" cy="0"/>
        </a:xfrm>
      </p:grpSpPr>
      <p:pic>
        <p:nvPicPr>
          <p:cNvPr id="16" name="Grafik 15"/>
          <p:cNvPicPr>
            <a:picLocks/>
          </p:cNvPicPr>
          <p:nvPr userDrawn="1"/>
        </p:nvPicPr>
        <p:blipFill rotWithShape="1">
          <a:blip r:embed="rId2">
            <a:extLst>
              <a:ext uri="{28A0092B-C50C-407E-A947-70E740481C1C}">
                <a14:useLocalDpi xmlns:a14="http://schemas.microsoft.com/office/drawing/2010/main" val="0"/>
              </a:ext>
            </a:extLst>
          </a:blip>
          <a:srcRect t="14105" b="10791"/>
          <a:stretch/>
        </p:blipFill>
        <p:spPr>
          <a:xfrm>
            <a:off x="0" y="1"/>
            <a:ext cx="12192000" cy="6858000"/>
          </a:xfrm>
          <a:prstGeom prst="rect">
            <a:avLst/>
          </a:prstGeom>
        </p:spPr>
      </p:pic>
      <p:sp>
        <p:nvSpPr>
          <p:cNvPr id="7" name="Rechteck 6"/>
          <p:cNvSpPr/>
          <p:nvPr userDrawn="1"/>
        </p:nvSpPr>
        <p:spPr>
          <a:xfrm>
            <a:off x="-1" y="2167610"/>
            <a:ext cx="12192001" cy="22094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9" name="Title 1"/>
          <p:cNvSpPr>
            <a:spLocks noGrp="1"/>
          </p:cNvSpPr>
          <p:nvPr>
            <p:ph type="title"/>
          </p:nvPr>
        </p:nvSpPr>
        <p:spPr>
          <a:xfrm>
            <a:off x="0" y="2180637"/>
            <a:ext cx="12192000" cy="1491246"/>
          </a:xfrm>
          <a:prstGeom prst="rect">
            <a:avLst/>
          </a:prstGeom>
          <a:noFill/>
        </p:spPr>
        <p:txBody>
          <a:bodyPr lIns="972000" rIns="1080000" anchor="ctr">
            <a:normAutofit/>
          </a:bodyPr>
          <a:lstStyle>
            <a:lvl1pPr algn="l">
              <a:defRPr cap="all"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 y="3671882"/>
            <a:ext cx="12192000" cy="714376"/>
          </a:xfrm>
          <a:prstGeom prst="rect">
            <a:avLst/>
          </a:prstGeom>
          <a:noFill/>
        </p:spPr>
        <p:txBody>
          <a:bodyPr lIns="972000" rIns="1080000" anchor="ctr">
            <a:normAutofit/>
          </a:bodyPr>
          <a:lstStyle>
            <a:lvl1pPr marL="0" indent="0" algn="l">
              <a:buNone/>
              <a:defRPr sz="24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umsplatzhalter 9"/>
          <p:cNvSpPr>
            <a:spLocks noGrp="1"/>
          </p:cNvSpPr>
          <p:nvPr>
            <p:ph type="dt" sz="half" idx="10"/>
          </p:nvPr>
        </p:nvSpPr>
        <p:spPr>
          <a:xfrm>
            <a:off x="-1" y="4892513"/>
            <a:ext cx="12192001" cy="451017"/>
          </a:xfrm>
          <a:prstGeom prst="rect">
            <a:avLst/>
          </a:prstGeom>
          <a:solidFill>
            <a:schemeClr val="tx1"/>
          </a:solidFill>
        </p:spPr>
        <p:txBody>
          <a:bodyPr lIns="972000" rIns="1080000" anchor="t">
            <a:normAutofit/>
          </a:bodyPr>
          <a:lstStyle>
            <a:lvl1pPr>
              <a:defRPr sz="24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E3649504-D325-4E58-88EC-B7F9D842D3B7}" type="datetimeFigureOut">
              <a:rPr lang="de-DE" smtClean="0"/>
              <a:pPr/>
              <a:t>28.10.2020</a:t>
            </a:fld>
            <a:r>
              <a:rPr lang="de-DE" dirty="0"/>
              <a:t> | Max Mustermann</a:t>
            </a:r>
          </a:p>
        </p:txBody>
      </p:sp>
      <p:pic>
        <p:nvPicPr>
          <p:cNvPr id="20" name="Grafik 19"/>
          <p:cNvPicPr>
            <a:picLocks/>
          </p:cNvPicPr>
          <p:nvPr userDrawn="1"/>
        </p:nvPicPr>
        <p:blipFill>
          <a:blip r:embed="rId3" cstate="print">
            <a:extLst>
              <a:ext uri="{28A0092B-C50C-407E-A947-70E740481C1C}">
                <a14:useLocalDpi xmlns:a14="http://schemas.microsoft.com/office/drawing/2010/main" val="0"/>
              </a:ext>
            </a:extLst>
          </a:blip>
          <a:stretch>
            <a:fillRect/>
          </a:stretch>
        </p:blipFill>
        <p:spPr>
          <a:xfrm>
            <a:off x="10724400" y="6403991"/>
            <a:ext cx="1170000" cy="344995"/>
          </a:xfrm>
          <a:prstGeom prst="rect">
            <a:avLst/>
          </a:prstGeom>
        </p:spPr>
      </p:pic>
      <p:pic>
        <p:nvPicPr>
          <p:cNvPr id="22" name="Grafik 2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1600" y="129542"/>
            <a:ext cx="2219605" cy="602702"/>
          </a:xfrm>
          <a:prstGeom prst="rect">
            <a:avLst/>
          </a:prstGeom>
        </p:spPr>
      </p:pic>
      <p:cxnSp>
        <p:nvCxnSpPr>
          <p:cNvPr id="14" name="Gerader Verbinder 13"/>
          <p:cNvCxnSpPr/>
          <p:nvPr userDrawn="1"/>
        </p:nvCxnSpPr>
        <p:spPr>
          <a:xfrm flipV="1">
            <a:off x="871200" y="2166144"/>
            <a:ext cx="0" cy="2210593"/>
          </a:xfrm>
          <a:prstGeom prst="line">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1469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Zwischentitel">
    <p:bg>
      <p:bgPr>
        <a:solidFill>
          <a:schemeClr val="bg1"/>
        </a:solidFill>
        <a:effectLst/>
      </p:bgPr>
    </p:bg>
    <p:spTree>
      <p:nvGrpSpPr>
        <p:cNvPr id="1" name=""/>
        <p:cNvGrpSpPr/>
        <p:nvPr/>
      </p:nvGrpSpPr>
      <p:grpSpPr>
        <a:xfrm>
          <a:off x="0" y="0"/>
          <a:ext cx="0" cy="0"/>
          <a:chOff x="0" y="0"/>
          <a:chExt cx="0" cy="0"/>
        </a:xfrm>
      </p:grpSpPr>
      <p:sp>
        <p:nvSpPr>
          <p:cNvPr id="6" name="Rechteck 5"/>
          <p:cNvSpPr/>
          <p:nvPr userDrawn="1"/>
        </p:nvSpPr>
        <p:spPr>
          <a:xfrm>
            <a:off x="-1" y="5"/>
            <a:ext cx="12192001" cy="23273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7" name="Rechteck 6"/>
          <p:cNvSpPr/>
          <p:nvPr userDrawn="1"/>
        </p:nvSpPr>
        <p:spPr>
          <a:xfrm>
            <a:off x="-1" y="2324292"/>
            <a:ext cx="12192001" cy="11588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9" name="Title 1"/>
          <p:cNvSpPr>
            <a:spLocks noGrp="1"/>
          </p:cNvSpPr>
          <p:nvPr>
            <p:ph type="title"/>
          </p:nvPr>
        </p:nvSpPr>
        <p:spPr>
          <a:xfrm>
            <a:off x="0" y="2353365"/>
            <a:ext cx="12192000" cy="1113706"/>
          </a:xfrm>
          <a:prstGeom prst="rect">
            <a:avLst/>
          </a:prstGeom>
          <a:noFill/>
          <a:effectLst>
            <a:reflection blurRad="6350" stA="50000" endA="300" endPos="90000" dir="5400000" sy="-100000" algn="bl" rotWithShape="0"/>
          </a:effectLst>
        </p:spPr>
        <p:txBody>
          <a:bodyPr lIns="972000" rIns="1080000" anchor="ctr">
            <a:normAutofit/>
          </a:bodyPr>
          <a:lstStyle>
            <a:lvl1pPr algn="l">
              <a:defRPr sz="3200" cap="all"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5" y="3490907"/>
            <a:ext cx="12191999" cy="595318"/>
          </a:xfrm>
          <a:prstGeom prst="rect">
            <a:avLst/>
          </a:prstGeom>
          <a:noFill/>
        </p:spPr>
        <p:txBody>
          <a:bodyPr lIns="972000" rIns="1080000" anchor="ctr">
            <a:normAutofit/>
          </a:bodyPr>
          <a:lstStyle>
            <a:lvl1pPr marL="0" indent="0" algn="l">
              <a:buNone/>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Datumsplatzhalter 4"/>
          <p:cNvSpPr>
            <a:spLocks noGrp="1"/>
          </p:cNvSpPr>
          <p:nvPr>
            <p:ph type="dt" sz="half" idx="10"/>
          </p:nvPr>
        </p:nvSpPr>
        <p:spPr/>
        <p:txBody>
          <a:bodyPr/>
          <a:lstStyle/>
          <a:p>
            <a:fld id="{E3649504-D325-4E58-88EC-B7F9D842D3B7}" type="datetimeFigureOut">
              <a:rPr lang="de-DE" smtClean="0"/>
              <a:pPr/>
              <a:t>28.10.2020</a:t>
            </a:fld>
            <a:endParaRPr lang="de-DE" dirty="0"/>
          </a:p>
        </p:txBody>
      </p:sp>
      <p:sp>
        <p:nvSpPr>
          <p:cNvPr id="8" name="Foliennummernplatzhalter 7"/>
          <p:cNvSpPr>
            <a:spLocks noGrp="1"/>
          </p:cNvSpPr>
          <p:nvPr>
            <p:ph type="sldNum" sz="quarter" idx="11"/>
          </p:nvPr>
        </p:nvSpPr>
        <p:spPr/>
        <p:txBody>
          <a:bodyPr/>
          <a:lstStyle/>
          <a:p>
            <a:r>
              <a:rPr lang="de-DE"/>
              <a:t>– </a:t>
            </a:r>
            <a:fld id="{A12291F8-C3EC-45C8-8AE6-C57E5F6DC00B}" type="slidenum">
              <a:rPr lang="de-DE" smtClean="0"/>
              <a:pPr/>
              <a:t>‹#›</a:t>
            </a:fld>
            <a:r>
              <a:rPr lang="de-DE"/>
              <a:t> –</a:t>
            </a:r>
            <a:endParaRPr lang="de-DE" dirty="0"/>
          </a:p>
        </p:txBody>
      </p:sp>
      <p:sp>
        <p:nvSpPr>
          <p:cNvPr id="12" name="Freeform 18"/>
          <p:cNvSpPr>
            <a:spLocks noChangeAspect="1" noEditPoints="1"/>
          </p:cNvSpPr>
          <p:nvPr userDrawn="1"/>
        </p:nvSpPr>
        <p:spPr bwMode="auto">
          <a:xfrm>
            <a:off x="111760" y="2617563"/>
            <a:ext cx="622300" cy="554355"/>
          </a:xfrm>
          <a:custGeom>
            <a:avLst/>
            <a:gdLst>
              <a:gd name="T0" fmla="*/ 168 w 227"/>
              <a:gd name="T1" fmla="*/ 2 h 202"/>
              <a:gd name="T2" fmla="*/ 63 w 227"/>
              <a:gd name="T3" fmla="*/ 7 h 202"/>
              <a:gd name="T4" fmla="*/ 89 w 227"/>
              <a:gd name="T5" fmla="*/ 0 h 202"/>
              <a:gd name="T6" fmla="*/ 62 w 227"/>
              <a:gd name="T7" fmla="*/ 4 h 202"/>
              <a:gd name="T8" fmla="*/ 64 w 227"/>
              <a:gd name="T9" fmla="*/ 4 h 202"/>
              <a:gd name="T10" fmla="*/ 115 w 227"/>
              <a:gd name="T11" fmla="*/ 3 h 202"/>
              <a:gd name="T12" fmla="*/ 115 w 227"/>
              <a:gd name="T13" fmla="*/ 3 h 202"/>
              <a:gd name="T14" fmla="*/ 188 w 227"/>
              <a:gd name="T15" fmla="*/ 33 h 202"/>
              <a:gd name="T16" fmla="*/ 48 w 227"/>
              <a:gd name="T17" fmla="*/ 11 h 202"/>
              <a:gd name="T18" fmla="*/ 49 w 227"/>
              <a:gd name="T19" fmla="*/ 9 h 202"/>
              <a:gd name="T20" fmla="*/ 22 w 227"/>
              <a:gd name="T21" fmla="*/ 92 h 202"/>
              <a:gd name="T22" fmla="*/ 201 w 227"/>
              <a:gd name="T23" fmla="*/ 90 h 202"/>
              <a:gd name="T24" fmla="*/ 163 w 227"/>
              <a:gd name="T25" fmla="*/ 27 h 202"/>
              <a:gd name="T26" fmla="*/ 114 w 227"/>
              <a:gd name="T27" fmla="*/ 94 h 202"/>
              <a:gd name="T28" fmla="*/ 159 w 227"/>
              <a:gd name="T29" fmla="*/ 33 h 202"/>
              <a:gd name="T30" fmla="*/ 159 w 227"/>
              <a:gd name="T31" fmla="*/ 33 h 202"/>
              <a:gd name="T32" fmla="*/ 48 w 227"/>
              <a:gd name="T33" fmla="*/ 157 h 202"/>
              <a:gd name="T34" fmla="*/ 61 w 227"/>
              <a:gd name="T35" fmla="*/ 167 h 202"/>
              <a:gd name="T36" fmla="*/ 17 w 227"/>
              <a:gd name="T37" fmla="*/ 65 h 202"/>
              <a:gd name="T38" fmla="*/ 17 w 227"/>
              <a:gd name="T39" fmla="*/ 128 h 202"/>
              <a:gd name="T40" fmla="*/ 13 w 227"/>
              <a:gd name="T41" fmla="*/ 71 h 202"/>
              <a:gd name="T42" fmla="*/ 6 w 227"/>
              <a:gd name="T43" fmla="*/ 110 h 202"/>
              <a:gd name="T44" fmla="*/ 212 w 227"/>
              <a:gd name="T45" fmla="*/ 76 h 202"/>
              <a:gd name="T46" fmla="*/ 212 w 227"/>
              <a:gd name="T47" fmla="*/ 76 h 202"/>
              <a:gd name="T48" fmla="*/ 4 w 227"/>
              <a:gd name="T49" fmla="*/ 93 h 202"/>
              <a:gd name="T50" fmla="*/ 3 w 227"/>
              <a:gd name="T51" fmla="*/ 89 h 202"/>
              <a:gd name="T52" fmla="*/ 1 w 227"/>
              <a:gd name="T53" fmla="*/ 91 h 202"/>
              <a:gd name="T54" fmla="*/ 2 w 227"/>
              <a:gd name="T55" fmla="*/ 102 h 202"/>
              <a:gd name="T56" fmla="*/ 23 w 227"/>
              <a:gd name="T57" fmla="*/ 105 h 202"/>
              <a:gd name="T58" fmla="*/ 23 w 227"/>
              <a:gd name="T59" fmla="*/ 105 h 202"/>
              <a:gd name="T60" fmla="*/ 31 w 227"/>
              <a:gd name="T61" fmla="*/ 153 h 202"/>
              <a:gd name="T62" fmla="*/ 117 w 227"/>
              <a:gd name="T63" fmla="*/ 119 h 202"/>
              <a:gd name="T64" fmla="*/ 222 w 227"/>
              <a:gd name="T65" fmla="*/ 118 h 202"/>
              <a:gd name="T66" fmla="*/ 108 w 227"/>
              <a:gd name="T67" fmla="*/ 127 h 202"/>
              <a:gd name="T68" fmla="*/ 108 w 227"/>
              <a:gd name="T69" fmla="*/ 127 h 202"/>
              <a:gd name="T70" fmla="*/ 194 w 227"/>
              <a:gd name="T71" fmla="*/ 129 h 202"/>
              <a:gd name="T72" fmla="*/ 160 w 227"/>
              <a:gd name="T73" fmla="*/ 202 h 202"/>
              <a:gd name="T74" fmla="*/ 74 w 227"/>
              <a:gd name="T75" fmla="*/ 185 h 202"/>
              <a:gd name="T76" fmla="*/ 133 w 227"/>
              <a:gd name="T77" fmla="*/ 198 h 202"/>
              <a:gd name="T78" fmla="*/ 66 w 227"/>
              <a:gd name="T79" fmla="*/ 188 h 202"/>
              <a:gd name="T80" fmla="*/ 86 w 227"/>
              <a:gd name="T81" fmla="*/ 202 h 202"/>
              <a:gd name="T82" fmla="*/ 132 w 227"/>
              <a:gd name="T83"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7" h="202">
                <a:moveTo>
                  <a:pt x="163" y="0"/>
                </a:moveTo>
                <a:cubicBezTo>
                  <a:pt x="128" y="0"/>
                  <a:pt x="128" y="0"/>
                  <a:pt x="128" y="0"/>
                </a:cubicBezTo>
                <a:cubicBezTo>
                  <a:pt x="148" y="17"/>
                  <a:pt x="157" y="25"/>
                  <a:pt x="168" y="2"/>
                </a:cubicBezTo>
                <a:cubicBezTo>
                  <a:pt x="166" y="1"/>
                  <a:pt x="165" y="1"/>
                  <a:pt x="163" y="0"/>
                </a:cubicBezTo>
                <a:close/>
                <a:moveTo>
                  <a:pt x="89" y="0"/>
                </a:moveTo>
                <a:cubicBezTo>
                  <a:pt x="63" y="7"/>
                  <a:pt x="63" y="7"/>
                  <a:pt x="63" y="7"/>
                </a:cubicBezTo>
                <a:cubicBezTo>
                  <a:pt x="71" y="22"/>
                  <a:pt x="71" y="22"/>
                  <a:pt x="71" y="22"/>
                </a:cubicBezTo>
                <a:cubicBezTo>
                  <a:pt x="100" y="0"/>
                  <a:pt x="100" y="0"/>
                  <a:pt x="100" y="0"/>
                </a:cubicBezTo>
                <a:lnTo>
                  <a:pt x="89" y="0"/>
                </a:lnTo>
                <a:close/>
                <a:moveTo>
                  <a:pt x="66" y="1"/>
                </a:moveTo>
                <a:cubicBezTo>
                  <a:pt x="60" y="1"/>
                  <a:pt x="60" y="1"/>
                  <a:pt x="60" y="1"/>
                </a:cubicBezTo>
                <a:cubicBezTo>
                  <a:pt x="62" y="4"/>
                  <a:pt x="62" y="4"/>
                  <a:pt x="62" y="4"/>
                </a:cubicBezTo>
                <a:lnTo>
                  <a:pt x="66" y="1"/>
                </a:lnTo>
                <a:close/>
                <a:moveTo>
                  <a:pt x="69" y="1"/>
                </a:moveTo>
                <a:cubicBezTo>
                  <a:pt x="68" y="2"/>
                  <a:pt x="66" y="3"/>
                  <a:pt x="64" y="4"/>
                </a:cubicBezTo>
                <a:cubicBezTo>
                  <a:pt x="69" y="3"/>
                  <a:pt x="75" y="2"/>
                  <a:pt x="81" y="1"/>
                </a:cubicBezTo>
                <a:lnTo>
                  <a:pt x="69" y="1"/>
                </a:lnTo>
                <a:close/>
                <a:moveTo>
                  <a:pt x="115" y="3"/>
                </a:moveTo>
                <a:cubicBezTo>
                  <a:pt x="104" y="4"/>
                  <a:pt x="91" y="13"/>
                  <a:pt x="77" y="23"/>
                </a:cubicBezTo>
                <a:cubicBezTo>
                  <a:pt x="99" y="23"/>
                  <a:pt x="121" y="16"/>
                  <a:pt x="144" y="19"/>
                </a:cubicBezTo>
                <a:cubicBezTo>
                  <a:pt x="134" y="7"/>
                  <a:pt x="125" y="2"/>
                  <a:pt x="115" y="3"/>
                </a:cubicBezTo>
                <a:close/>
                <a:moveTo>
                  <a:pt x="174" y="7"/>
                </a:moveTo>
                <a:cubicBezTo>
                  <a:pt x="170" y="13"/>
                  <a:pt x="165" y="18"/>
                  <a:pt x="163" y="23"/>
                </a:cubicBezTo>
                <a:cubicBezTo>
                  <a:pt x="173" y="25"/>
                  <a:pt x="181" y="29"/>
                  <a:pt x="188" y="33"/>
                </a:cubicBezTo>
                <a:lnTo>
                  <a:pt x="174" y="7"/>
                </a:lnTo>
                <a:close/>
                <a:moveTo>
                  <a:pt x="49" y="9"/>
                </a:moveTo>
                <a:cubicBezTo>
                  <a:pt x="48" y="11"/>
                  <a:pt x="48" y="11"/>
                  <a:pt x="48" y="11"/>
                </a:cubicBezTo>
                <a:cubicBezTo>
                  <a:pt x="38" y="34"/>
                  <a:pt x="27" y="69"/>
                  <a:pt x="24" y="93"/>
                </a:cubicBezTo>
                <a:cubicBezTo>
                  <a:pt x="32" y="63"/>
                  <a:pt x="59" y="39"/>
                  <a:pt x="61" y="34"/>
                </a:cubicBezTo>
                <a:cubicBezTo>
                  <a:pt x="60" y="31"/>
                  <a:pt x="50" y="15"/>
                  <a:pt x="49" y="9"/>
                </a:cubicBezTo>
                <a:close/>
                <a:moveTo>
                  <a:pt x="41" y="22"/>
                </a:moveTo>
                <a:cubicBezTo>
                  <a:pt x="19" y="61"/>
                  <a:pt x="19" y="61"/>
                  <a:pt x="19" y="61"/>
                </a:cubicBezTo>
                <a:cubicBezTo>
                  <a:pt x="18" y="70"/>
                  <a:pt x="19" y="79"/>
                  <a:pt x="22" y="92"/>
                </a:cubicBezTo>
                <a:cubicBezTo>
                  <a:pt x="25" y="68"/>
                  <a:pt x="32" y="42"/>
                  <a:pt x="41" y="22"/>
                </a:cubicBezTo>
                <a:close/>
                <a:moveTo>
                  <a:pt x="163" y="27"/>
                </a:moveTo>
                <a:cubicBezTo>
                  <a:pt x="175" y="46"/>
                  <a:pt x="188" y="71"/>
                  <a:pt x="201" y="90"/>
                </a:cubicBezTo>
                <a:cubicBezTo>
                  <a:pt x="204" y="83"/>
                  <a:pt x="206" y="75"/>
                  <a:pt x="207" y="66"/>
                </a:cubicBezTo>
                <a:cubicBezTo>
                  <a:pt x="191" y="39"/>
                  <a:pt x="191" y="39"/>
                  <a:pt x="191" y="39"/>
                </a:cubicBezTo>
                <a:cubicBezTo>
                  <a:pt x="181" y="35"/>
                  <a:pt x="171" y="33"/>
                  <a:pt x="163" y="27"/>
                </a:cubicBezTo>
                <a:close/>
                <a:moveTo>
                  <a:pt x="142" y="28"/>
                </a:moveTo>
                <a:cubicBezTo>
                  <a:pt x="121" y="27"/>
                  <a:pt x="100" y="30"/>
                  <a:pt x="80" y="33"/>
                </a:cubicBezTo>
                <a:cubicBezTo>
                  <a:pt x="90" y="52"/>
                  <a:pt x="101" y="75"/>
                  <a:pt x="114" y="94"/>
                </a:cubicBezTo>
                <a:cubicBezTo>
                  <a:pt x="123" y="72"/>
                  <a:pt x="140" y="52"/>
                  <a:pt x="151" y="28"/>
                </a:cubicBezTo>
                <a:cubicBezTo>
                  <a:pt x="148" y="28"/>
                  <a:pt x="145" y="28"/>
                  <a:pt x="142" y="28"/>
                </a:cubicBezTo>
                <a:close/>
                <a:moveTo>
                  <a:pt x="159" y="33"/>
                </a:moveTo>
                <a:cubicBezTo>
                  <a:pt x="147" y="55"/>
                  <a:pt x="134" y="81"/>
                  <a:pt x="121" y="103"/>
                </a:cubicBezTo>
                <a:cubicBezTo>
                  <a:pt x="147" y="103"/>
                  <a:pt x="172" y="103"/>
                  <a:pt x="197" y="102"/>
                </a:cubicBezTo>
                <a:cubicBezTo>
                  <a:pt x="188" y="77"/>
                  <a:pt x="175" y="55"/>
                  <a:pt x="159" y="33"/>
                </a:cubicBezTo>
                <a:close/>
                <a:moveTo>
                  <a:pt x="61" y="42"/>
                </a:moveTo>
                <a:cubicBezTo>
                  <a:pt x="58" y="45"/>
                  <a:pt x="31" y="80"/>
                  <a:pt x="26" y="99"/>
                </a:cubicBezTo>
                <a:cubicBezTo>
                  <a:pt x="29" y="120"/>
                  <a:pt x="34" y="136"/>
                  <a:pt x="48" y="157"/>
                </a:cubicBezTo>
                <a:cubicBezTo>
                  <a:pt x="37" y="104"/>
                  <a:pt x="55" y="57"/>
                  <a:pt x="61" y="42"/>
                </a:cubicBezTo>
                <a:close/>
                <a:moveTo>
                  <a:pt x="66" y="45"/>
                </a:moveTo>
                <a:cubicBezTo>
                  <a:pt x="56" y="64"/>
                  <a:pt x="38" y="121"/>
                  <a:pt x="61" y="167"/>
                </a:cubicBezTo>
                <a:cubicBezTo>
                  <a:pt x="67" y="151"/>
                  <a:pt x="103" y="113"/>
                  <a:pt x="98" y="109"/>
                </a:cubicBezTo>
                <a:cubicBezTo>
                  <a:pt x="94" y="105"/>
                  <a:pt x="76" y="61"/>
                  <a:pt x="66" y="45"/>
                </a:cubicBezTo>
                <a:close/>
                <a:moveTo>
                  <a:pt x="17" y="65"/>
                </a:moveTo>
                <a:cubicBezTo>
                  <a:pt x="17" y="65"/>
                  <a:pt x="16" y="65"/>
                  <a:pt x="16" y="65"/>
                </a:cubicBezTo>
                <a:cubicBezTo>
                  <a:pt x="12" y="85"/>
                  <a:pt x="13" y="105"/>
                  <a:pt x="15" y="125"/>
                </a:cubicBezTo>
                <a:cubicBezTo>
                  <a:pt x="17" y="128"/>
                  <a:pt x="17" y="128"/>
                  <a:pt x="17" y="128"/>
                </a:cubicBezTo>
                <a:cubicBezTo>
                  <a:pt x="17" y="119"/>
                  <a:pt x="17" y="110"/>
                  <a:pt x="21" y="102"/>
                </a:cubicBezTo>
                <a:cubicBezTo>
                  <a:pt x="16" y="88"/>
                  <a:pt x="17" y="78"/>
                  <a:pt x="17" y="65"/>
                </a:cubicBezTo>
                <a:close/>
                <a:moveTo>
                  <a:pt x="13" y="71"/>
                </a:moveTo>
                <a:cubicBezTo>
                  <a:pt x="8" y="80"/>
                  <a:pt x="8" y="80"/>
                  <a:pt x="8" y="80"/>
                </a:cubicBezTo>
                <a:cubicBezTo>
                  <a:pt x="5" y="90"/>
                  <a:pt x="5" y="100"/>
                  <a:pt x="6" y="110"/>
                </a:cubicBezTo>
                <a:cubicBezTo>
                  <a:pt x="6" y="110"/>
                  <a:pt x="6" y="110"/>
                  <a:pt x="6" y="110"/>
                </a:cubicBezTo>
                <a:cubicBezTo>
                  <a:pt x="12" y="120"/>
                  <a:pt x="12" y="120"/>
                  <a:pt x="12" y="120"/>
                </a:cubicBezTo>
                <a:cubicBezTo>
                  <a:pt x="11" y="104"/>
                  <a:pt x="11" y="88"/>
                  <a:pt x="13" y="71"/>
                </a:cubicBezTo>
                <a:close/>
                <a:moveTo>
                  <a:pt x="212" y="76"/>
                </a:moveTo>
                <a:cubicBezTo>
                  <a:pt x="211" y="85"/>
                  <a:pt x="209" y="94"/>
                  <a:pt x="207" y="103"/>
                </a:cubicBezTo>
                <a:cubicBezTo>
                  <a:pt x="213" y="103"/>
                  <a:pt x="221" y="103"/>
                  <a:pt x="227" y="102"/>
                </a:cubicBezTo>
                <a:lnTo>
                  <a:pt x="212" y="76"/>
                </a:lnTo>
                <a:close/>
                <a:moveTo>
                  <a:pt x="6" y="82"/>
                </a:moveTo>
                <a:cubicBezTo>
                  <a:pt x="6" y="83"/>
                  <a:pt x="6" y="83"/>
                  <a:pt x="6" y="83"/>
                </a:cubicBezTo>
                <a:cubicBezTo>
                  <a:pt x="5" y="86"/>
                  <a:pt x="5" y="90"/>
                  <a:pt x="4" y="93"/>
                </a:cubicBezTo>
                <a:cubicBezTo>
                  <a:pt x="5" y="89"/>
                  <a:pt x="6" y="86"/>
                  <a:pt x="6" y="82"/>
                </a:cubicBezTo>
                <a:close/>
                <a:moveTo>
                  <a:pt x="4" y="87"/>
                </a:moveTo>
                <a:cubicBezTo>
                  <a:pt x="3" y="89"/>
                  <a:pt x="3" y="89"/>
                  <a:pt x="3" y="89"/>
                </a:cubicBezTo>
                <a:cubicBezTo>
                  <a:pt x="3" y="91"/>
                  <a:pt x="3" y="93"/>
                  <a:pt x="3" y="95"/>
                </a:cubicBezTo>
                <a:cubicBezTo>
                  <a:pt x="3" y="92"/>
                  <a:pt x="3" y="90"/>
                  <a:pt x="4" y="87"/>
                </a:cubicBezTo>
                <a:close/>
                <a:moveTo>
                  <a:pt x="1" y="91"/>
                </a:moveTo>
                <a:cubicBezTo>
                  <a:pt x="0" y="94"/>
                  <a:pt x="0" y="94"/>
                  <a:pt x="0" y="94"/>
                </a:cubicBezTo>
                <a:cubicBezTo>
                  <a:pt x="0" y="95"/>
                  <a:pt x="0" y="97"/>
                  <a:pt x="0" y="99"/>
                </a:cubicBezTo>
                <a:cubicBezTo>
                  <a:pt x="2" y="102"/>
                  <a:pt x="2" y="102"/>
                  <a:pt x="2" y="102"/>
                </a:cubicBezTo>
                <a:cubicBezTo>
                  <a:pt x="2" y="102"/>
                  <a:pt x="2" y="101"/>
                  <a:pt x="2" y="100"/>
                </a:cubicBezTo>
                <a:cubicBezTo>
                  <a:pt x="2" y="97"/>
                  <a:pt x="1" y="94"/>
                  <a:pt x="1" y="91"/>
                </a:cubicBezTo>
                <a:close/>
                <a:moveTo>
                  <a:pt x="23" y="105"/>
                </a:moveTo>
                <a:cubicBezTo>
                  <a:pt x="28" y="138"/>
                  <a:pt x="36" y="163"/>
                  <a:pt x="50" y="186"/>
                </a:cubicBezTo>
                <a:cubicBezTo>
                  <a:pt x="57" y="172"/>
                  <a:pt x="57" y="172"/>
                  <a:pt x="57" y="172"/>
                </a:cubicBezTo>
                <a:cubicBezTo>
                  <a:pt x="40" y="157"/>
                  <a:pt x="33" y="143"/>
                  <a:pt x="23" y="105"/>
                </a:cubicBezTo>
                <a:close/>
                <a:moveTo>
                  <a:pt x="21" y="108"/>
                </a:moveTo>
                <a:cubicBezTo>
                  <a:pt x="19" y="116"/>
                  <a:pt x="18" y="124"/>
                  <a:pt x="18" y="131"/>
                </a:cubicBezTo>
                <a:cubicBezTo>
                  <a:pt x="31" y="153"/>
                  <a:pt x="31" y="153"/>
                  <a:pt x="31" y="153"/>
                </a:cubicBezTo>
                <a:cubicBezTo>
                  <a:pt x="28" y="138"/>
                  <a:pt x="25" y="122"/>
                  <a:pt x="21" y="108"/>
                </a:cubicBezTo>
                <a:close/>
                <a:moveTo>
                  <a:pt x="194" y="118"/>
                </a:moveTo>
                <a:cubicBezTo>
                  <a:pt x="170" y="120"/>
                  <a:pt x="147" y="119"/>
                  <a:pt x="117" y="119"/>
                </a:cubicBezTo>
                <a:cubicBezTo>
                  <a:pt x="127" y="138"/>
                  <a:pt x="137" y="161"/>
                  <a:pt x="146" y="180"/>
                </a:cubicBezTo>
                <a:lnTo>
                  <a:pt x="194" y="118"/>
                </a:lnTo>
                <a:close/>
                <a:moveTo>
                  <a:pt x="222" y="118"/>
                </a:moveTo>
                <a:cubicBezTo>
                  <a:pt x="199" y="118"/>
                  <a:pt x="202" y="134"/>
                  <a:pt x="203" y="152"/>
                </a:cubicBezTo>
                <a:lnTo>
                  <a:pt x="222" y="118"/>
                </a:lnTo>
                <a:close/>
                <a:moveTo>
                  <a:pt x="108" y="127"/>
                </a:moveTo>
                <a:cubicBezTo>
                  <a:pt x="103" y="138"/>
                  <a:pt x="84" y="163"/>
                  <a:pt x="77" y="176"/>
                </a:cubicBezTo>
                <a:cubicBezTo>
                  <a:pt x="96" y="185"/>
                  <a:pt x="119" y="185"/>
                  <a:pt x="141" y="185"/>
                </a:cubicBezTo>
                <a:cubicBezTo>
                  <a:pt x="127" y="168"/>
                  <a:pt x="119" y="144"/>
                  <a:pt x="108" y="127"/>
                </a:cubicBezTo>
                <a:close/>
                <a:moveTo>
                  <a:pt x="194" y="129"/>
                </a:moveTo>
                <a:cubicBezTo>
                  <a:pt x="185" y="142"/>
                  <a:pt x="171" y="164"/>
                  <a:pt x="150" y="185"/>
                </a:cubicBezTo>
                <a:cubicBezTo>
                  <a:pt x="198" y="174"/>
                  <a:pt x="204" y="160"/>
                  <a:pt x="194" y="129"/>
                </a:cubicBezTo>
                <a:close/>
                <a:moveTo>
                  <a:pt x="189" y="177"/>
                </a:moveTo>
                <a:cubicBezTo>
                  <a:pt x="149" y="191"/>
                  <a:pt x="149" y="191"/>
                  <a:pt x="149" y="191"/>
                </a:cubicBezTo>
                <a:cubicBezTo>
                  <a:pt x="160" y="202"/>
                  <a:pt x="160" y="202"/>
                  <a:pt x="160" y="202"/>
                </a:cubicBezTo>
                <a:cubicBezTo>
                  <a:pt x="175" y="202"/>
                  <a:pt x="175" y="202"/>
                  <a:pt x="175" y="202"/>
                </a:cubicBezTo>
                <a:lnTo>
                  <a:pt x="189" y="177"/>
                </a:lnTo>
                <a:close/>
                <a:moveTo>
                  <a:pt x="74" y="185"/>
                </a:moveTo>
                <a:cubicBezTo>
                  <a:pt x="81" y="192"/>
                  <a:pt x="87" y="198"/>
                  <a:pt x="94" y="202"/>
                </a:cubicBezTo>
                <a:cubicBezTo>
                  <a:pt x="124" y="202"/>
                  <a:pt x="124" y="202"/>
                  <a:pt x="124" y="202"/>
                </a:cubicBezTo>
                <a:cubicBezTo>
                  <a:pt x="127" y="201"/>
                  <a:pt x="130" y="200"/>
                  <a:pt x="133" y="198"/>
                </a:cubicBezTo>
                <a:cubicBezTo>
                  <a:pt x="140" y="193"/>
                  <a:pt x="140" y="193"/>
                  <a:pt x="140" y="193"/>
                </a:cubicBezTo>
                <a:cubicBezTo>
                  <a:pt x="119" y="192"/>
                  <a:pt x="93" y="192"/>
                  <a:pt x="74" y="185"/>
                </a:cubicBezTo>
                <a:close/>
                <a:moveTo>
                  <a:pt x="66" y="188"/>
                </a:moveTo>
                <a:cubicBezTo>
                  <a:pt x="60" y="201"/>
                  <a:pt x="60" y="201"/>
                  <a:pt x="60" y="201"/>
                </a:cubicBezTo>
                <a:cubicBezTo>
                  <a:pt x="64" y="202"/>
                  <a:pt x="64" y="202"/>
                  <a:pt x="64" y="202"/>
                </a:cubicBezTo>
                <a:cubicBezTo>
                  <a:pt x="86" y="202"/>
                  <a:pt x="86" y="202"/>
                  <a:pt x="86" y="202"/>
                </a:cubicBezTo>
                <a:lnTo>
                  <a:pt x="66" y="188"/>
                </a:lnTo>
                <a:close/>
                <a:moveTo>
                  <a:pt x="145" y="194"/>
                </a:moveTo>
                <a:cubicBezTo>
                  <a:pt x="132" y="202"/>
                  <a:pt x="132" y="202"/>
                  <a:pt x="132" y="202"/>
                </a:cubicBezTo>
                <a:cubicBezTo>
                  <a:pt x="154" y="202"/>
                  <a:pt x="154" y="202"/>
                  <a:pt x="154" y="202"/>
                </a:cubicBezTo>
                <a:lnTo>
                  <a:pt x="145" y="194"/>
                </a:lnTo>
                <a:close/>
              </a:path>
            </a:pathLst>
          </a:custGeom>
          <a:solidFill>
            <a:schemeClr val="bg1"/>
          </a:solidFill>
          <a:ln>
            <a:noFill/>
          </a:ln>
        </p:spPr>
        <p:txBody>
          <a:bodyPr rot="0" vert="horz" wrap="square" lIns="91440" tIns="45720" rIns="91440" bIns="45720" anchor="t" anchorCtr="0" upright="1">
            <a:noAutofit/>
          </a:bodyPr>
          <a:lstStyle/>
          <a:p>
            <a:endParaRPr lang="de-DE"/>
          </a:p>
        </p:txBody>
      </p:sp>
      <p:cxnSp>
        <p:nvCxnSpPr>
          <p:cNvPr id="13" name="Gerader Verbinder 12"/>
          <p:cNvCxnSpPr/>
          <p:nvPr userDrawn="1"/>
        </p:nvCxnSpPr>
        <p:spPr>
          <a:xfrm flipV="1">
            <a:off x="871384" y="2166140"/>
            <a:ext cx="0" cy="1316972"/>
          </a:xfrm>
          <a:prstGeom prst="line">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7907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Inhalt einspaltig">
    <p:spTree>
      <p:nvGrpSpPr>
        <p:cNvPr id="1" name=""/>
        <p:cNvGrpSpPr/>
        <p:nvPr/>
      </p:nvGrpSpPr>
      <p:grpSpPr>
        <a:xfrm>
          <a:off x="0" y="0"/>
          <a:ext cx="0" cy="0"/>
          <a:chOff x="0" y="0"/>
          <a:chExt cx="0" cy="0"/>
        </a:xfrm>
      </p:grpSpPr>
      <p:sp>
        <p:nvSpPr>
          <p:cNvPr id="3" name="Content Placeholder 2"/>
          <p:cNvSpPr>
            <a:spLocks noGrp="1"/>
          </p:cNvSpPr>
          <p:nvPr>
            <p:ph idx="1"/>
          </p:nvPr>
        </p:nvSpPr>
        <p:spPr>
          <a:xfrm>
            <a:off x="982800" y="1409701"/>
            <a:ext cx="10151924" cy="4798594"/>
          </a:xfrm>
          <a:prstGeom prst="rect">
            <a:avLst/>
          </a:prstGeom>
        </p:spPr>
        <p:txBody>
          <a:bodyPr numCol="1" spcCol="0">
            <a:normAutofit/>
          </a:bodyPr>
          <a:lstStyle>
            <a:lvl1pPr>
              <a:defRPr sz="2400">
                <a:latin typeface="Open Sans" panose="020B0606030504020204" pitchFamily="34" charset="0"/>
                <a:ea typeface="Open Sans" panose="020B0606030504020204" pitchFamily="34" charset="0"/>
                <a:cs typeface="Open Sans" panose="020B0606030504020204" pitchFamily="34" charset="0"/>
              </a:defRPr>
            </a:lvl1pPr>
            <a:lvl2pPr>
              <a:defRPr sz="2000">
                <a:latin typeface="Open Sans" panose="020B0606030504020204" pitchFamily="34" charset="0"/>
                <a:ea typeface="Open Sans" panose="020B0606030504020204" pitchFamily="34" charset="0"/>
                <a:cs typeface="Open Sans" panose="020B0606030504020204" pitchFamily="34" charset="0"/>
              </a:defRPr>
            </a:lvl2pPr>
            <a:lvl3pPr>
              <a:defRPr sz="1800">
                <a:latin typeface="Open Sans" panose="020B0606030504020204" pitchFamily="34" charset="0"/>
                <a:ea typeface="Open Sans" panose="020B0606030504020204" pitchFamily="34" charset="0"/>
                <a:cs typeface="Open Sans" panose="020B0606030504020204" pitchFamily="34" charset="0"/>
              </a:defRPr>
            </a:lvl3pPr>
            <a:lvl4pPr>
              <a:defRPr sz="1600">
                <a:latin typeface="Open Sans" panose="020B0606030504020204" pitchFamily="34" charset="0"/>
                <a:ea typeface="Open Sans" panose="020B0606030504020204" pitchFamily="34" charset="0"/>
                <a:cs typeface="Open Sans" panose="020B0606030504020204" pitchFamily="34" charset="0"/>
              </a:defRPr>
            </a:lvl4pPr>
            <a:lvl5pPr>
              <a:defRPr sz="16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p:nvPr>
        </p:nvSpPr>
        <p:spPr>
          <a:xfrm>
            <a:off x="1022399" y="175100"/>
            <a:ext cx="10836225" cy="564040"/>
          </a:xfrm>
          <a:prstGeom prst="rect">
            <a:avLst/>
          </a:prstGeom>
        </p:spPr>
        <p:txBody>
          <a:bodyPr/>
          <a:lstStyle>
            <a:lvl1pPr>
              <a:defRPr sz="2800" cap="all"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endParaRPr lang="en-US" dirty="0"/>
          </a:p>
        </p:txBody>
      </p:sp>
      <p:sp>
        <p:nvSpPr>
          <p:cNvPr id="6" name="Content Placeholder 2"/>
          <p:cNvSpPr>
            <a:spLocks noGrp="1"/>
          </p:cNvSpPr>
          <p:nvPr>
            <p:ph idx="10"/>
          </p:nvPr>
        </p:nvSpPr>
        <p:spPr>
          <a:xfrm>
            <a:off x="982799" y="943314"/>
            <a:ext cx="10151925" cy="466391"/>
          </a:xfrm>
          <a:prstGeom prst="rect">
            <a:avLst/>
          </a:prstGeom>
        </p:spPr>
        <p:txBody>
          <a:bodyPr numCol="1" spcCol="360000">
            <a:normAutofit/>
          </a:bodyPr>
          <a:lstStyle>
            <a:lvl1pPr marL="0" indent="0">
              <a:buNone/>
              <a:defRPr sz="2400" b="1">
                <a:latin typeface="Open Sans" panose="020B0606030504020204" pitchFamily="34" charset="0"/>
                <a:ea typeface="Open Sans" panose="020B0606030504020204" pitchFamily="34" charset="0"/>
                <a:cs typeface="Open Sans" panose="020B0606030504020204" pitchFamily="34" charset="0"/>
              </a:defRPr>
            </a:lvl1pPr>
            <a:lvl2pPr>
              <a:defRPr sz="2000" b="1"/>
            </a:lvl2pPr>
            <a:lvl3pPr>
              <a:defRPr sz="1800" b="1"/>
            </a:lvl3pPr>
            <a:lvl4pPr>
              <a:defRPr sz="1600" b="1"/>
            </a:lvl4pPr>
            <a:lvl5pPr>
              <a:defRPr sz="1600"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umsplatzhalter 1"/>
          <p:cNvSpPr>
            <a:spLocks noGrp="1"/>
          </p:cNvSpPr>
          <p:nvPr>
            <p:ph type="dt" sz="half" idx="11"/>
          </p:nvPr>
        </p:nvSpPr>
        <p:spPr/>
        <p:txBody>
          <a:bodyPr/>
          <a:lstStyle/>
          <a:p>
            <a:fld id="{E3649504-D325-4E58-88EC-B7F9D842D3B7}" type="datetimeFigureOut">
              <a:rPr lang="de-DE" smtClean="0"/>
              <a:pPr/>
              <a:t>28.10.2020</a:t>
            </a:fld>
            <a:endParaRPr lang="de-DE" dirty="0"/>
          </a:p>
        </p:txBody>
      </p:sp>
      <p:sp>
        <p:nvSpPr>
          <p:cNvPr id="4" name="Foliennummernplatzhalter 3"/>
          <p:cNvSpPr>
            <a:spLocks noGrp="1"/>
          </p:cNvSpPr>
          <p:nvPr>
            <p:ph type="sldNum" sz="quarter" idx="12"/>
          </p:nvPr>
        </p:nvSpPr>
        <p:spPr/>
        <p:txBody>
          <a:bodyPr/>
          <a:lstStyle/>
          <a:p>
            <a:r>
              <a:rPr lang="de-DE"/>
              <a:t>– </a:t>
            </a:r>
            <a:fld id="{A12291F8-C3EC-45C8-8AE6-C57E5F6DC00B}" type="slidenum">
              <a:rPr lang="de-DE" smtClean="0"/>
              <a:pPr/>
              <a:t>‹#›</a:t>
            </a:fld>
            <a:r>
              <a:rPr lang="de-DE"/>
              <a:t> –</a:t>
            </a:r>
            <a:endParaRPr lang="de-DE" dirty="0"/>
          </a:p>
        </p:txBody>
      </p:sp>
    </p:spTree>
    <p:extLst>
      <p:ext uri="{BB962C8B-B14F-4D97-AF65-F5344CB8AC3E}">
        <p14:creationId xmlns:p14="http://schemas.microsoft.com/office/powerpoint/2010/main" val="422341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Inhalt+Abb">
    <p:spTree>
      <p:nvGrpSpPr>
        <p:cNvPr id="1" name=""/>
        <p:cNvGrpSpPr/>
        <p:nvPr/>
      </p:nvGrpSpPr>
      <p:grpSpPr>
        <a:xfrm>
          <a:off x="0" y="0"/>
          <a:ext cx="0" cy="0"/>
          <a:chOff x="0" y="0"/>
          <a:chExt cx="0" cy="0"/>
        </a:xfrm>
      </p:grpSpPr>
      <p:sp>
        <p:nvSpPr>
          <p:cNvPr id="9" name="Title 1"/>
          <p:cNvSpPr>
            <a:spLocks noGrp="1"/>
          </p:cNvSpPr>
          <p:nvPr>
            <p:ph type="title"/>
          </p:nvPr>
        </p:nvSpPr>
        <p:spPr>
          <a:xfrm>
            <a:off x="1022399" y="175100"/>
            <a:ext cx="10836225" cy="567850"/>
          </a:xfrm>
          <a:prstGeom prst="rect">
            <a:avLst/>
          </a:prstGeom>
        </p:spPr>
        <p:txBody>
          <a:bodyPr/>
          <a:lstStyle>
            <a:lvl1pPr>
              <a:defRPr sz="2800" cap="all"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endParaRPr lang="en-US" dirty="0"/>
          </a:p>
        </p:txBody>
      </p:sp>
      <p:sp>
        <p:nvSpPr>
          <p:cNvPr id="4" name="Bildplatzhalter 3"/>
          <p:cNvSpPr>
            <a:spLocks noGrp="1"/>
          </p:cNvSpPr>
          <p:nvPr>
            <p:ph type="pic" sz="quarter" idx="10" hasCustomPrompt="1"/>
          </p:nvPr>
        </p:nvSpPr>
        <p:spPr>
          <a:xfrm>
            <a:off x="6191251" y="956513"/>
            <a:ext cx="5861050" cy="3240000"/>
          </a:xfrm>
          <a:prstGeom prst="rect">
            <a:avLst/>
          </a:prstGeom>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r>
              <a:rPr lang="de-DE" dirty="0"/>
              <a:t>Abbildung</a:t>
            </a:r>
          </a:p>
        </p:txBody>
      </p:sp>
      <p:sp>
        <p:nvSpPr>
          <p:cNvPr id="6" name="Textplatzhalter 5"/>
          <p:cNvSpPr>
            <a:spLocks noGrp="1"/>
          </p:cNvSpPr>
          <p:nvPr>
            <p:ph type="body" sz="quarter" idx="11" hasCustomPrompt="1"/>
          </p:nvPr>
        </p:nvSpPr>
        <p:spPr>
          <a:xfrm>
            <a:off x="6191251" y="4312067"/>
            <a:ext cx="5861049" cy="1889878"/>
          </a:xfrm>
          <a:prstGeom prst="rect">
            <a:avLst/>
          </a:prstGeom>
        </p:spPr>
        <p:txBody>
          <a:bodyPr lIns="0" tIns="0" rIns="0" bIns="0">
            <a:normAutofit/>
          </a:bodyPr>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de-DE" dirty="0"/>
              <a:t>Hier Bildunterschrift oder erklärender Text…(Falls Abb. nicht in Rahmen passt: Rechtsklick auf Abb., dann oben auf Zuschneiden, dann verschieben/skalieren)</a:t>
            </a:r>
          </a:p>
        </p:txBody>
      </p:sp>
      <p:sp>
        <p:nvSpPr>
          <p:cNvPr id="2" name="Datumsplatzhalter 1"/>
          <p:cNvSpPr>
            <a:spLocks noGrp="1"/>
          </p:cNvSpPr>
          <p:nvPr>
            <p:ph type="dt" sz="half" idx="12"/>
          </p:nvPr>
        </p:nvSpPr>
        <p:spPr/>
        <p:txBody>
          <a:bodyPr/>
          <a:lstStyle/>
          <a:p>
            <a:fld id="{E3649504-D325-4E58-88EC-B7F9D842D3B7}" type="datetimeFigureOut">
              <a:rPr lang="de-DE" smtClean="0"/>
              <a:pPr/>
              <a:t>28.10.2020</a:t>
            </a:fld>
            <a:endParaRPr lang="de-DE" dirty="0"/>
          </a:p>
        </p:txBody>
      </p:sp>
      <p:sp>
        <p:nvSpPr>
          <p:cNvPr id="5" name="Foliennummernplatzhalter 4"/>
          <p:cNvSpPr>
            <a:spLocks noGrp="1"/>
          </p:cNvSpPr>
          <p:nvPr>
            <p:ph type="sldNum" sz="quarter" idx="13"/>
          </p:nvPr>
        </p:nvSpPr>
        <p:spPr/>
        <p:txBody>
          <a:bodyPr/>
          <a:lstStyle/>
          <a:p>
            <a:r>
              <a:rPr lang="de-DE"/>
              <a:t>– </a:t>
            </a:r>
            <a:fld id="{A12291F8-C3EC-45C8-8AE6-C57E5F6DC00B}" type="slidenum">
              <a:rPr lang="de-DE" smtClean="0"/>
              <a:pPr/>
              <a:t>‹#›</a:t>
            </a:fld>
            <a:r>
              <a:rPr lang="de-DE"/>
              <a:t> –</a:t>
            </a:r>
            <a:endParaRPr lang="de-DE" dirty="0"/>
          </a:p>
        </p:txBody>
      </p:sp>
      <p:sp>
        <p:nvSpPr>
          <p:cNvPr id="10" name="Content Placeholder 2"/>
          <p:cNvSpPr>
            <a:spLocks noGrp="1"/>
          </p:cNvSpPr>
          <p:nvPr>
            <p:ph idx="1"/>
          </p:nvPr>
        </p:nvSpPr>
        <p:spPr>
          <a:xfrm>
            <a:off x="982800" y="1409701"/>
            <a:ext cx="5113200" cy="4798594"/>
          </a:xfrm>
          <a:prstGeom prst="rect">
            <a:avLst/>
          </a:prstGeom>
        </p:spPr>
        <p:txBody>
          <a:bodyPr numCol="1" spcCol="0">
            <a:normAutofit/>
          </a:bodyPr>
          <a:lstStyle>
            <a:lvl1pPr>
              <a:defRPr sz="2400">
                <a:latin typeface="Open Sans" panose="020B0606030504020204" pitchFamily="34" charset="0"/>
                <a:ea typeface="Open Sans" panose="020B0606030504020204" pitchFamily="34" charset="0"/>
                <a:cs typeface="Open Sans" panose="020B0606030504020204" pitchFamily="34" charset="0"/>
              </a:defRPr>
            </a:lvl1pPr>
            <a:lvl2pPr>
              <a:defRPr sz="2000">
                <a:latin typeface="Open Sans" panose="020B0606030504020204" pitchFamily="34" charset="0"/>
                <a:ea typeface="Open Sans" panose="020B0606030504020204" pitchFamily="34" charset="0"/>
                <a:cs typeface="Open Sans" panose="020B0606030504020204" pitchFamily="34" charset="0"/>
              </a:defRPr>
            </a:lvl2pPr>
            <a:lvl3pPr>
              <a:defRPr sz="1800">
                <a:latin typeface="Open Sans" panose="020B0606030504020204" pitchFamily="34" charset="0"/>
                <a:ea typeface="Open Sans" panose="020B0606030504020204" pitchFamily="34" charset="0"/>
                <a:cs typeface="Open Sans" panose="020B0606030504020204" pitchFamily="34" charset="0"/>
              </a:defRPr>
            </a:lvl3pPr>
            <a:lvl4pPr>
              <a:defRPr sz="1600">
                <a:latin typeface="Open Sans" panose="020B0606030504020204" pitchFamily="34" charset="0"/>
                <a:ea typeface="Open Sans" panose="020B0606030504020204" pitchFamily="34" charset="0"/>
                <a:cs typeface="Open Sans" panose="020B0606030504020204" pitchFamily="34" charset="0"/>
              </a:defRPr>
            </a:lvl4pPr>
            <a:lvl5pPr>
              <a:defRPr sz="16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4"/>
          </p:nvPr>
        </p:nvSpPr>
        <p:spPr>
          <a:xfrm>
            <a:off x="982799" y="943314"/>
            <a:ext cx="5113201" cy="466391"/>
          </a:xfrm>
          <a:prstGeom prst="rect">
            <a:avLst/>
          </a:prstGeom>
        </p:spPr>
        <p:txBody>
          <a:bodyPr numCol="1" spcCol="360000">
            <a:normAutofit/>
          </a:bodyPr>
          <a:lstStyle>
            <a:lvl1pPr marL="0" indent="0">
              <a:buNone/>
              <a:defRPr sz="2400" b="1">
                <a:latin typeface="Open Sans" panose="020B0606030504020204" pitchFamily="34" charset="0"/>
                <a:ea typeface="Open Sans" panose="020B0606030504020204" pitchFamily="34" charset="0"/>
                <a:cs typeface="Open Sans" panose="020B0606030504020204" pitchFamily="34" charset="0"/>
              </a:defRPr>
            </a:lvl1pPr>
            <a:lvl2pPr>
              <a:defRPr sz="2000" b="1"/>
            </a:lvl2pPr>
            <a:lvl3pPr>
              <a:defRPr sz="1800" b="1"/>
            </a:lvl3pPr>
            <a:lvl4pPr>
              <a:defRPr sz="1600" b="1"/>
            </a:lvl4pPr>
            <a:lvl5pPr>
              <a:defRPr sz="1600"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99371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hteck 6"/>
          <p:cNvSpPr>
            <a:spLocks/>
          </p:cNvSpPr>
          <p:nvPr userDrawn="1"/>
        </p:nvSpPr>
        <p:spPr>
          <a:xfrm>
            <a:off x="0" y="5"/>
            <a:ext cx="12192000" cy="8528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b" anchorCtr="0" forceAA="0" compatLnSpc="1">
            <a:prstTxWarp prst="textNoShape">
              <a:avLst/>
            </a:prstTxWarp>
            <a:noAutofit/>
          </a:bodyPr>
          <a:lstStyle/>
          <a:p>
            <a:pPr algn="ctr">
              <a:spcAft>
                <a:spcPts val="0"/>
              </a:spcAft>
            </a:pPr>
            <a:endParaRPr lang="de-DE" sz="1200" dirty="0">
              <a:effectLst/>
              <a:latin typeface="Times New Roman" panose="02020603050405020304" pitchFamily="18" charset="0"/>
              <a:ea typeface="Times New Roman" panose="02020603050405020304" pitchFamily="18" charset="0"/>
            </a:endParaRPr>
          </a:p>
        </p:txBody>
      </p:sp>
      <p:cxnSp>
        <p:nvCxnSpPr>
          <p:cNvPr id="8" name="Gerader Verbinder 7"/>
          <p:cNvCxnSpPr/>
          <p:nvPr userDrawn="1"/>
        </p:nvCxnSpPr>
        <p:spPr>
          <a:xfrm>
            <a:off x="871200" y="239400"/>
            <a:ext cx="0" cy="6492399"/>
          </a:xfrm>
          <a:prstGeom prst="line">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9" name="Gerader Verbinder 8"/>
          <p:cNvCxnSpPr/>
          <p:nvPr userDrawn="1"/>
        </p:nvCxnSpPr>
        <p:spPr>
          <a:xfrm flipV="1">
            <a:off x="871200" y="-8890"/>
            <a:ext cx="3387" cy="853440"/>
          </a:xfrm>
          <a:prstGeom prst="line">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sp>
        <p:nvSpPr>
          <p:cNvPr id="10" name="Freeform 18"/>
          <p:cNvSpPr>
            <a:spLocks noEditPoints="1"/>
          </p:cNvSpPr>
          <p:nvPr userDrawn="1"/>
        </p:nvSpPr>
        <p:spPr bwMode="auto">
          <a:xfrm>
            <a:off x="111600" y="129545"/>
            <a:ext cx="622800" cy="554355"/>
          </a:xfrm>
          <a:custGeom>
            <a:avLst/>
            <a:gdLst>
              <a:gd name="T0" fmla="*/ 168 w 227"/>
              <a:gd name="T1" fmla="*/ 2 h 202"/>
              <a:gd name="T2" fmla="*/ 63 w 227"/>
              <a:gd name="T3" fmla="*/ 7 h 202"/>
              <a:gd name="T4" fmla="*/ 89 w 227"/>
              <a:gd name="T5" fmla="*/ 0 h 202"/>
              <a:gd name="T6" fmla="*/ 62 w 227"/>
              <a:gd name="T7" fmla="*/ 4 h 202"/>
              <a:gd name="T8" fmla="*/ 64 w 227"/>
              <a:gd name="T9" fmla="*/ 4 h 202"/>
              <a:gd name="T10" fmla="*/ 115 w 227"/>
              <a:gd name="T11" fmla="*/ 3 h 202"/>
              <a:gd name="T12" fmla="*/ 115 w 227"/>
              <a:gd name="T13" fmla="*/ 3 h 202"/>
              <a:gd name="T14" fmla="*/ 188 w 227"/>
              <a:gd name="T15" fmla="*/ 33 h 202"/>
              <a:gd name="T16" fmla="*/ 48 w 227"/>
              <a:gd name="T17" fmla="*/ 11 h 202"/>
              <a:gd name="T18" fmla="*/ 49 w 227"/>
              <a:gd name="T19" fmla="*/ 9 h 202"/>
              <a:gd name="T20" fmla="*/ 22 w 227"/>
              <a:gd name="T21" fmla="*/ 92 h 202"/>
              <a:gd name="T22" fmla="*/ 201 w 227"/>
              <a:gd name="T23" fmla="*/ 90 h 202"/>
              <a:gd name="T24" fmla="*/ 163 w 227"/>
              <a:gd name="T25" fmla="*/ 27 h 202"/>
              <a:gd name="T26" fmla="*/ 114 w 227"/>
              <a:gd name="T27" fmla="*/ 94 h 202"/>
              <a:gd name="T28" fmla="*/ 159 w 227"/>
              <a:gd name="T29" fmla="*/ 33 h 202"/>
              <a:gd name="T30" fmla="*/ 159 w 227"/>
              <a:gd name="T31" fmla="*/ 33 h 202"/>
              <a:gd name="T32" fmla="*/ 48 w 227"/>
              <a:gd name="T33" fmla="*/ 157 h 202"/>
              <a:gd name="T34" fmla="*/ 61 w 227"/>
              <a:gd name="T35" fmla="*/ 167 h 202"/>
              <a:gd name="T36" fmla="*/ 17 w 227"/>
              <a:gd name="T37" fmla="*/ 65 h 202"/>
              <a:gd name="T38" fmla="*/ 17 w 227"/>
              <a:gd name="T39" fmla="*/ 128 h 202"/>
              <a:gd name="T40" fmla="*/ 13 w 227"/>
              <a:gd name="T41" fmla="*/ 71 h 202"/>
              <a:gd name="T42" fmla="*/ 6 w 227"/>
              <a:gd name="T43" fmla="*/ 110 h 202"/>
              <a:gd name="T44" fmla="*/ 212 w 227"/>
              <a:gd name="T45" fmla="*/ 76 h 202"/>
              <a:gd name="T46" fmla="*/ 212 w 227"/>
              <a:gd name="T47" fmla="*/ 76 h 202"/>
              <a:gd name="T48" fmla="*/ 4 w 227"/>
              <a:gd name="T49" fmla="*/ 93 h 202"/>
              <a:gd name="T50" fmla="*/ 3 w 227"/>
              <a:gd name="T51" fmla="*/ 89 h 202"/>
              <a:gd name="T52" fmla="*/ 1 w 227"/>
              <a:gd name="T53" fmla="*/ 91 h 202"/>
              <a:gd name="T54" fmla="*/ 2 w 227"/>
              <a:gd name="T55" fmla="*/ 102 h 202"/>
              <a:gd name="T56" fmla="*/ 23 w 227"/>
              <a:gd name="T57" fmla="*/ 105 h 202"/>
              <a:gd name="T58" fmla="*/ 23 w 227"/>
              <a:gd name="T59" fmla="*/ 105 h 202"/>
              <a:gd name="T60" fmla="*/ 31 w 227"/>
              <a:gd name="T61" fmla="*/ 153 h 202"/>
              <a:gd name="T62" fmla="*/ 117 w 227"/>
              <a:gd name="T63" fmla="*/ 119 h 202"/>
              <a:gd name="T64" fmla="*/ 222 w 227"/>
              <a:gd name="T65" fmla="*/ 118 h 202"/>
              <a:gd name="T66" fmla="*/ 108 w 227"/>
              <a:gd name="T67" fmla="*/ 127 h 202"/>
              <a:gd name="T68" fmla="*/ 108 w 227"/>
              <a:gd name="T69" fmla="*/ 127 h 202"/>
              <a:gd name="T70" fmla="*/ 194 w 227"/>
              <a:gd name="T71" fmla="*/ 129 h 202"/>
              <a:gd name="T72" fmla="*/ 160 w 227"/>
              <a:gd name="T73" fmla="*/ 202 h 202"/>
              <a:gd name="T74" fmla="*/ 74 w 227"/>
              <a:gd name="T75" fmla="*/ 185 h 202"/>
              <a:gd name="T76" fmla="*/ 133 w 227"/>
              <a:gd name="T77" fmla="*/ 198 h 202"/>
              <a:gd name="T78" fmla="*/ 66 w 227"/>
              <a:gd name="T79" fmla="*/ 188 h 202"/>
              <a:gd name="T80" fmla="*/ 86 w 227"/>
              <a:gd name="T81" fmla="*/ 202 h 202"/>
              <a:gd name="T82" fmla="*/ 132 w 227"/>
              <a:gd name="T83"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7" h="202">
                <a:moveTo>
                  <a:pt x="163" y="0"/>
                </a:moveTo>
                <a:cubicBezTo>
                  <a:pt x="128" y="0"/>
                  <a:pt x="128" y="0"/>
                  <a:pt x="128" y="0"/>
                </a:cubicBezTo>
                <a:cubicBezTo>
                  <a:pt x="148" y="17"/>
                  <a:pt x="157" y="25"/>
                  <a:pt x="168" y="2"/>
                </a:cubicBezTo>
                <a:cubicBezTo>
                  <a:pt x="166" y="1"/>
                  <a:pt x="165" y="1"/>
                  <a:pt x="163" y="0"/>
                </a:cubicBezTo>
                <a:close/>
                <a:moveTo>
                  <a:pt x="89" y="0"/>
                </a:moveTo>
                <a:cubicBezTo>
                  <a:pt x="63" y="7"/>
                  <a:pt x="63" y="7"/>
                  <a:pt x="63" y="7"/>
                </a:cubicBezTo>
                <a:cubicBezTo>
                  <a:pt x="71" y="22"/>
                  <a:pt x="71" y="22"/>
                  <a:pt x="71" y="22"/>
                </a:cubicBezTo>
                <a:cubicBezTo>
                  <a:pt x="100" y="0"/>
                  <a:pt x="100" y="0"/>
                  <a:pt x="100" y="0"/>
                </a:cubicBezTo>
                <a:lnTo>
                  <a:pt x="89" y="0"/>
                </a:lnTo>
                <a:close/>
                <a:moveTo>
                  <a:pt x="66" y="1"/>
                </a:moveTo>
                <a:cubicBezTo>
                  <a:pt x="60" y="1"/>
                  <a:pt x="60" y="1"/>
                  <a:pt x="60" y="1"/>
                </a:cubicBezTo>
                <a:cubicBezTo>
                  <a:pt x="62" y="4"/>
                  <a:pt x="62" y="4"/>
                  <a:pt x="62" y="4"/>
                </a:cubicBezTo>
                <a:lnTo>
                  <a:pt x="66" y="1"/>
                </a:lnTo>
                <a:close/>
                <a:moveTo>
                  <a:pt x="69" y="1"/>
                </a:moveTo>
                <a:cubicBezTo>
                  <a:pt x="68" y="2"/>
                  <a:pt x="66" y="3"/>
                  <a:pt x="64" y="4"/>
                </a:cubicBezTo>
                <a:cubicBezTo>
                  <a:pt x="69" y="3"/>
                  <a:pt x="75" y="2"/>
                  <a:pt x="81" y="1"/>
                </a:cubicBezTo>
                <a:lnTo>
                  <a:pt x="69" y="1"/>
                </a:lnTo>
                <a:close/>
                <a:moveTo>
                  <a:pt x="115" y="3"/>
                </a:moveTo>
                <a:cubicBezTo>
                  <a:pt x="104" y="4"/>
                  <a:pt x="91" y="13"/>
                  <a:pt x="77" y="23"/>
                </a:cubicBezTo>
                <a:cubicBezTo>
                  <a:pt x="99" y="23"/>
                  <a:pt x="121" y="16"/>
                  <a:pt x="144" y="19"/>
                </a:cubicBezTo>
                <a:cubicBezTo>
                  <a:pt x="134" y="7"/>
                  <a:pt x="125" y="2"/>
                  <a:pt x="115" y="3"/>
                </a:cubicBezTo>
                <a:close/>
                <a:moveTo>
                  <a:pt x="174" y="7"/>
                </a:moveTo>
                <a:cubicBezTo>
                  <a:pt x="170" y="13"/>
                  <a:pt x="165" y="18"/>
                  <a:pt x="163" y="23"/>
                </a:cubicBezTo>
                <a:cubicBezTo>
                  <a:pt x="173" y="25"/>
                  <a:pt x="181" y="29"/>
                  <a:pt x="188" y="33"/>
                </a:cubicBezTo>
                <a:lnTo>
                  <a:pt x="174" y="7"/>
                </a:lnTo>
                <a:close/>
                <a:moveTo>
                  <a:pt x="49" y="9"/>
                </a:moveTo>
                <a:cubicBezTo>
                  <a:pt x="48" y="11"/>
                  <a:pt x="48" y="11"/>
                  <a:pt x="48" y="11"/>
                </a:cubicBezTo>
                <a:cubicBezTo>
                  <a:pt x="38" y="34"/>
                  <a:pt x="27" y="69"/>
                  <a:pt x="24" y="93"/>
                </a:cubicBezTo>
                <a:cubicBezTo>
                  <a:pt x="32" y="63"/>
                  <a:pt x="59" y="39"/>
                  <a:pt x="61" y="34"/>
                </a:cubicBezTo>
                <a:cubicBezTo>
                  <a:pt x="60" y="31"/>
                  <a:pt x="50" y="15"/>
                  <a:pt x="49" y="9"/>
                </a:cubicBezTo>
                <a:close/>
                <a:moveTo>
                  <a:pt x="41" y="22"/>
                </a:moveTo>
                <a:cubicBezTo>
                  <a:pt x="19" y="61"/>
                  <a:pt x="19" y="61"/>
                  <a:pt x="19" y="61"/>
                </a:cubicBezTo>
                <a:cubicBezTo>
                  <a:pt x="18" y="70"/>
                  <a:pt x="19" y="79"/>
                  <a:pt x="22" y="92"/>
                </a:cubicBezTo>
                <a:cubicBezTo>
                  <a:pt x="25" y="68"/>
                  <a:pt x="32" y="42"/>
                  <a:pt x="41" y="22"/>
                </a:cubicBezTo>
                <a:close/>
                <a:moveTo>
                  <a:pt x="163" y="27"/>
                </a:moveTo>
                <a:cubicBezTo>
                  <a:pt x="175" y="46"/>
                  <a:pt x="188" y="71"/>
                  <a:pt x="201" y="90"/>
                </a:cubicBezTo>
                <a:cubicBezTo>
                  <a:pt x="204" y="83"/>
                  <a:pt x="206" y="75"/>
                  <a:pt x="207" y="66"/>
                </a:cubicBezTo>
                <a:cubicBezTo>
                  <a:pt x="191" y="39"/>
                  <a:pt x="191" y="39"/>
                  <a:pt x="191" y="39"/>
                </a:cubicBezTo>
                <a:cubicBezTo>
                  <a:pt x="181" y="35"/>
                  <a:pt x="171" y="33"/>
                  <a:pt x="163" y="27"/>
                </a:cubicBezTo>
                <a:close/>
                <a:moveTo>
                  <a:pt x="142" y="28"/>
                </a:moveTo>
                <a:cubicBezTo>
                  <a:pt x="121" y="27"/>
                  <a:pt x="100" y="30"/>
                  <a:pt x="80" y="33"/>
                </a:cubicBezTo>
                <a:cubicBezTo>
                  <a:pt x="90" y="52"/>
                  <a:pt x="101" y="75"/>
                  <a:pt x="114" y="94"/>
                </a:cubicBezTo>
                <a:cubicBezTo>
                  <a:pt x="123" y="72"/>
                  <a:pt x="140" y="52"/>
                  <a:pt x="151" y="28"/>
                </a:cubicBezTo>
                <a:cubicBezTo>
                  <a:pt x="148" y="28"/>
                  <a:pt x="145" y="28"/>
                  <a:pt x="142" y="28"/>
                </a:cubicBezTo>
                <a:close/>
                <a:moveTo>
                  <a:pt x="159" y="33"/>
                </a:moveTo>
                <a:cubicBezTo>
                  <a:pt x="147" y="55"/>
                  <a:pt x="134" y="81"/>
                  <a:pt x="121" y="103"/>
                </a:cubicBezTo>
                <a:cubicBezTo>
                  <a:pt x="147" y="103"/>
                  <a:pt x="172" y="103"/>
                  <a:pt x="197" y="102"/>
                </a:cubicBezTo>
                <a:cubicBezTo>
                  <a:pt x="188" y="77"/>
                  <a:pt x="175" y="55"/>
                  <a:pt x="159" y="33"/>
                </a:cubicBezTo>
                <a:close/>
                <a:moveTo>
                  <a:pt x="61" y="42"/>
                </a:moveTo>
                <a:cubicBezTo>
                  <a:pt x="58" y="45"/>
                  <a:pt x="31" y="80"/>
                  <a:pt x="26" y="99"/>
                </a:cubicBezTo>
                <a:cubicBezTo>
                  <a:pt x="29" y="120"/>
                  <a:pt x="34" y="136"/>
                  <a:pt x="48" y="157"/>
                </a:cubicBezTo>
                <a:cubicBezTo>
                  <a:pt x="37" y="104"/>
                  <a:pt x="55" y="57"/>
                  <a:pt x="61" y="42"/>
                </a:cubicBezTo>
                <a:close/>
                <a:moveTo>
                  <a:pt x="66" y="45"/>
                </a:moveTo>
                <a:cubicBezTo>
                  <a:pt x="56" y="64"/>
                  <a:pt x="38" y="121"/>
                  <a:pt x="61" y="167"/>
                </a:cubicBezTo>
                <a:cubicBezTo>
                  <a:pt x="67" y="151"/>
                  <a:pt x="103" y="113"/>
                  <a:pt x="98" y="109"/>
                </a:cubicBezTo>
                <a:cubicBezTo>
                  <a:pt x="94" y="105"/>
                  <a:pt x="76" y="61"/>
                  <a:pt x="66" y="45"/>
                </a:cubicBezTo>
                <a:close/>
                <a:moveTo>
                  <a:pt x="17" y="65"/>
                </a:moveTo>
                <a:cubicBezTo>
                  <a:pt x="17" y="65"/>
                  <a:pt x="16" y="65"/>
                  <a:pt x="16" y="65"/>
                </a:cubicBezTo>
                <a:cubicBezTo>
                  <a:pt x="12" y="85"/>
                  <a:pt x="13" y="105"/>
                  <a:pt x="15" y="125"/>
                </a:cubicBezTo>
                <a:cubicBezTo>
                  <a:pt x="17" y="128"/>
                  <a:pt x="17" y="128"/>
                  <a:pt x="17" y="128"/>
                </a:cubicBezTo>
                <a:cubicBezTo>
                  <a:pt x="17" y="119"/>
                  <a:pt x="17" y="110"/>
                  <a:pt x="21" y="102"/>
                </a:cubicBezTo>
                <a:cubicBezTo>
                  <a:pt x="16" y="88"/>
                  <a:pt x="17" y="78"/>
                  <a:pt x="17" y="65"/>
                </a:cubicBezTo>
                <a:close/>
                <a:moveTo>
                  <a:pt x="13" y="71"/>
                </a:moveTo>
                <a:cubicBezTo>
                  <a:pt x="8" y="80"/>
                  <a:pt x="8" y="80"/>
                  <a:pt x="8" y="80"/>
                </a:cubicBezTo>
                <a:cubicBezTo>
                  <a:pt x="5" y="90"/>
                  <a:pt x="5" y="100"/>
                  <a:pt x="6" y="110"/>
                </a:cubicBezTo>
                <a:cubicBezTo>
                  <a:pt x="6" y="110"/>
                  <a:pt x="6" y="110"/>
                  <a:pt x="6" y="110"/>
                </a:cubicBezTo>
                <a:cubicBezTo>
                  <a:pt x="12" y="120"/>
                  <a:pt x="12" y="120"/>
                  <a:pt x="12" y="120"/>
                </a:cubicBezTo>
                <a:cubicBezTo>
                  <a:pt x="11" y="104"/>
                  <a:pt x="11" y="88"/>
                  <a:pt x="13" y="71"/>
                </a:cubicBezTo>
                <a:close/>
                <a:moveTo>
                  <a:pt x="212" y="76"/>
                </a:moveTo>
                <a:cubicBezTo>
                  <a:pt x="211" y="85"/>
                  <a:pt x="209" y="94"/>
                  <a:pt x="207" y="103"/>
                </a:cubicBezTo>
                <a:cubicBezTo>
                  <a:pt x="213" y="103"/>
                  <a:pt x="221" y="103"/>
                  <a:pt x="227" y="102"/>
                </a:cubicBezTo>
                <a:lnTo>
                  <a:pt x="212" y="76"/>
                </a:lnTo>
                <a:close/>
                <a:moveTo>
                  <a:pt x="6" y="82"/>
                </a:moveTo>
                <a:cubicBezTo>
                  <a:pt x="6" y="83"/>
                  <a:pt x="6" y="83"/>
                  <a:pt x="6" y="83"/>
                </a:cubicBezTo>
                <a:cubicBezTo>
                  <a:pt x="5" y="86"/>
                  <a:pt x="5" y="90"/>
                  <a:pt x="4" y="93"/>
                </a:cubicBezTo>
                <a:cubicBezTo>
                  <a:pt x="5" y="89"/>
                  <a:pt x="6" y="86"/>
                  <a:pt x="6" y="82"/>
                </a:cubicBezTo>
                <a:close/>
                <a:moveTo>
                  <a:pt x="4" y="87"/>
                </a:moveTo>
                <a:cubicBezTo>
                  <a:pt x="3" y="89"/>
                  <a:pt x="3" y="89"/>
                  <a:pt x="3" y="89"/>
                </a:cubicBezTo>
                <a:cubicBezTo>
                  <a:pt x="3" y="91"/>
                  <a:pt x="3" y="93"/>
                  <a:pt x="3" y="95"/>
                </a:cubicBezTo>
                <a:cubicBezTo>
                  <a:pt x="3" y="92"/>
                  <a:pt x="3" y="90"/>
                  <a:pt x="4" y="87"/>
                </a:cubicBezTo>
                <a:close/>
                <a:moveTo>
                  <a:pt x="1" y="91"/>
                </a:moveTo>
                <a:cubicBezTo>
                  <a:pt x="0" y="94"/>
                  <a:pt x="0" y="94"/>
                  <a:pt x="0" y="94"/>
                </a:cubicBezTo>
                <a:cubicBezTo>
                  <a:pt x="0" y="95"/>
                  <a:pt x="0" y="97"/>
                  <a:pt x="0" y="99"/>
                </a:cubicBezTo>
                <a:cubicBezTo>
                  <a:pt x="2" y="102"/>
                  <a:pt x="2" y="102"/>
                  <a:pt x="2" y="102"/>
                </a:cubicBezTo>
                <a:cubicBezTo>
                  <a:pt x="2" y="102"/>
                  <a:pt x="2" y="101"/>
                  <a:pt x="2" y="100"/>
                </a:cubicBezTo>
                <a:cubicBezTo>
                  <a:pt x="2" y="97"/>
                  <a:pt x="1" y="94"/>
                  <a:pt x="1" y="91"/>
                </a:cubicBezTo>
                <a:close/>
                <a:moveTo>
                  <a:pt x="23" y="105"/>
                </a:moveTo>
                <a:cubicBezTo>
                  <a:pt x="28" y="138"/>
                  <a:pt x="36" y="163"/>
                  <a:pt x="50" y="186"/>
                </a:cubicBezTo>
                <a:cubicBezTo>
                  <a:pt x="57" y="172"/>
                  <a:pt x="57" y="172"/>
                  <a:pt x="57" y="172"/>
                </a:cubicBezTo>
                <a:cubicBezTo>
                  <a:pt x="40" y="157"/>
                  <a:pt x="33" y="143"/>
                  <a:pt x="23" y="105"/>
                </a:cubicBezTo>
                <a:close/>
                <a:moveTo>
                  <a:pt x="21" y="108"/>
                </a:moveTo>
                <a:cubicBezTo>
                  <a:pt x="19" y="116"/>
                  <a:pt x="18" y="124"/>
                  <a:pt x="18" y="131"/>
                </a:cubicBezTo>
                <a:cubicBezTo>
                  <a:pt x="31" y="153"/>
                  <a:pt x="31" y="153"/>
                  <a:pt x="31" y="153"/>
                </a:cubicBezTo>
                <a:cubicBezTo>
                  <a:pt x="28" y="138"/>
                  <a:pt x="25" y="122"/>
                  <a:pt x="21" y="108"/>
                </a:cubicBezTo>
                <a:close/>
                <a:moveTo>
                  <a:pt x="194" y="118"/>
                </a:moveTo>
                <a:cubicBezTo>
                  <a:pt x="170" y="120"/>
                  <a:pt x="147" y="119"/>
                  <a:pt x="117" y="119"/>
                </a:cubicBezTo>
                <a:cubicBezTo>
                  <a:pt x="127" y="138"/>
                  <a:pt x="137" y="161"/>
                  <a:pt x="146" y="180"/>
                </a:cubicBezTo>
                <a:lnTo>
                  <a:pt x="194" y="118"/>
                </a:lnTo>
                <a:close/>
                <a:moveTo>
                  <a:pt x="222" y="118"/>
                </a:moveTo>
                <a:cubicBezTo>
                  <a:pt x="199" y="118"/>
                  <a:pt x="202" y="134"/>
                  <a:pt x="203" y="152"/>
                </a:cubicBezTo>
                <a:lnTo>
                  <a:pt x="222" y="118"/>
                </a:lnTo>
                <a:close/>
                <a:moveTo>
                  <a:pt x="108" y="127"/>
                </a:moveTo>
                <a:cubicBezTo>
                  <a:pt x="103" y="138"/>
                  <a:pt x="84" y="163"/>
                  <a:pt x="77" y="176"/>
                </a:cubicBezTo>
                <a:cubicBezTo>
                  <a:pt x="96" y="185"/>
                  <a:pt x="119" y="185"/>
                  <a:pt x="141" y="185"/>
                </a:cubicBezTo>
                <a:cubicBezTo>
                  <a:pt x="127" y="168"/>
                  <a:pt x="119" y="144"/>
                  <a:pt x="108" y="127"/>
                </a:cubicBezTo>
                <a:close/>
                <a:moveTo>
                  <a:pt x="194" y="129"/>
                </a:moveTo>
                <a:cubicBezTo>
                  <a:pt x="185" y="142"/>
                  <a:pt x="171" y="164"/>
                  <a:pt x="150" y="185"/>
                </a:cubicBezTo>
                <a:cubicBezTo>
                  <a:pt x="198" y="174"/>
                  <a:pt x="204" y="160"/>
                  <a:pt x="194" y="129"/>
                </a:cubicBezTo>
                <a:close/>
                <a:moveTo>
                  <a:pt x="189" y="177"/>
                </a:moveTo>
                <a:cubicBezTo>
                  <a:pt x="149" y="191"/>
                  <a:pt x="149" y="191"/>
                  <a:pt x="149" y="191"/>
                </a:cubicBezTo>
                <a:cubicBezTo>
                  <a:pt x="160" y="202"/>
                  <a:pt x="160" y="202"/>
                  <a:pt x="160" y="202"/>
                </a:cubicBezTo>
                <a:cubicBezTo>
                  <a:pt x="175" y="202"/>
                  <a:pt x="175" y="202"/>
                  <a:pt x="175" y="202"/>
                </a:cubicBezTo>
                <a:lnTo>
                  <a:pt x="189" y="177"/>
                </a:lnTo>
                <a:close/>
                <a:moveTo>
                  <a:pt x="74" y="185"/>
                </a:moveTo>
                <a:cubicBezTo>
                  <a:pt x="81" y="192"/>
                  <a:pt x="87" y="198"/>
                  <a:pt x="94" y="202"/>
                </a:cubicBezTo>
                <a:cubicBezTo>
                  <a:pt x="124" y="202"/>
                  <a:pt x="124" y="202"/>
                  <a:pt x="124" y="202"/>
                </a:cubicBezTo>
                <a:cubicBezTo>
                  <a:pt x="127" y="201"/>
                  <a:pt x="130" y="200"/>
                  <a:pt x="133" y="198"/>
                </a:cubicBezTo>
                <a:cubicBezTo>
                  <a:pt x="140" y="193"/>
                  <a:pt x="140" y="193"/>
                  <a:pt x="140" y="193"/>
                </a:cubicBezTo>
                <a:cubicBezTo>
                  <a:pt x="119" y="192"/>
                  <a:pt x="93" y="192"/>
                  <a:pt x="74" y="185"/>
                </a:cubicBezTo>
                <a:close/>
                <a:moveTo>
                  <a:pt x="66" y="188"/>
                </a:moveTo>
                <a:cubicBezTo>
                  <a:pt x="60" y="201"/>
                  <a:pt x="60" y="201"/>
                  <a:pt x="60" y="201"/>
                </a:cubicBezTo>
                <a:cubicBezTo>
                  <a:pt x="64" y="202"/>
                  <a:pt x="64" y="202"/>
                  <a:pt x="64" y="202"/>
                </a:cubicBezTo>
                <a:cubicBezTo>
                  <a:pt x="86" y="202"/>
                  <a:pt x="86" y="202"/>
                  <a:pt x="86" y="202"/>
                </a:cubicBezTo>
                <a:lnTo>
                  <a:pt x="66" y="188"/>
                </a:lnTo>
                <a:close/>
                <a:moveTo>
                  <a:pt x="145" y="194"/>
                </a:moveTo>
                <a:cubicBezTo>
                  <a:pt x="132" y="202"/>
                  <a:pt x="132" y="202"/>
                  <a:pt x="132" y="202"/>
                </a:cubicBezTo>
                <a:cubicBezTo>
                  <a:pt x="154" y="202"/>
                  <a:pt x="154" y="202"/>
                  <a:pt x="154" y="202"/>
                </a:cubicBezTo>
                <a:lnTo>
                  <a:pt x="145" y="194"/>
                </a:lnTo>
                <a:close/>
              </a:path>
            </a:pathLst>
          </a:custGeom>
          <a:solidFill>
            <a:schemeClr val="bg1"/>
          </a:solidFill>
          <a:ln>
            <a:noFill/>
          </a:ln>
        </p:spPr>
        <p:txBody>
          <a:bodyPr rot="0" vert="horz" wrap="square" lIns="91440" tIns="45720" rIns="91440" bIns="45720" anchor="t" anchorCtr="0" upright="1">
            <a:noAutofit/>
          </a:bodyPr>
          <a:lstStyle/>
          <a:p>
            <a:endParaRPr lang="de-DE" sz="1800"/>
          </a:p>
        </p:txBody>
      </p:sp>
      <p:sp>
        <p:nvSpPr>
          <p:cNvPr id="11" name="Textfeld 2"/>
          <p:cNvSpPr txBox="1">
            <a:spLocks noChangeArrowheads="1"/>
          </p:cNvSpPr>
          <p:nvPr userDrawn="1"/>
        </p:nvSpPr>
        <p:spPr bwMode="auto">
          <a:xfrm>
            <a:off x="968400" y="6418580"/>
            <a:ext cx="4471240" cy="364490"/>
          </a:xfrm>
          <a:prstGeom prst="rect">
            <a:avLst/>
          </a:prstGeom>
          <a:solidFill>
            <a:srgbClr val="FFFFFF"/>
          </a:solidFill>
          <a:ln w="9525">
            <a:noFill/>
            <a:miter lim="800000"/>
            <a:headEnd/>
            <a:tailEnd/>
          </a:ln>
        </p:spPr>
        <p:txBody>
          <a:bodyPr rot="0" vert="horz" wrap="square" lIns="0" tIns="0" rIns="0" bIns="0" anchor="t" anchorCtr="0">
            <a:spAutoFit/>
          </a:bodyPr>
          <a:lstStyle/>
          <a:p>
            <a:pPr>
              <a:lnSpc>
                <a:spcPts val="1400"/>
              </a:lnSpc>
              <a:spcAft>
                <a:spcPts val="0"/>
              </a:spcAft>
            </a:pPr>
            <a:r>
              <a:rPr lang="en-AU" sz="1200" dirty="0"/>
              <a:t>Immersive Rigging and Skinning in Virtual Reality Environments </a:t>
            </a:r>
            <a:r>
              <a:rPr lang="de-DE" sz="120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Zhongyuan Yu</a:t>
            </a:r>
            <a:endParaRPr lang="de-DE" sz="90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12" name="Bild 4"/>
          <p:cNvPicPr>
            <a:picLocks noChangeAspect="1"/>
          </p:cNvPicPr>
          <p:nvPr userDrawn="1"/>
        </p:nvPicPr>
        <p:blipFill>
          <a:blip r:embed="rId6"/>
          <a:srcRect/>
          <a:stretch>
            <a:fillRect/>
          </a:stretch>
        </p:blipFill>
        <p:spPr bwMode="auto">
          <a:xfrm>
            <a:off x="10722969" y="6401912"/>
            <a:ext cx="1180104" cy="346604"/>
          </a:xfrm>
          <a:prstGeom prst="rect">
            <a:avLst/>
          </a:prstGeom>
          <a:noFill/>
          <a:ln w="9525">
            <a:noFill/>
            <a:miter lim="800000"/>
            <a:headEnd/>
            <a:tailEnd/>
          </a:ln>
        </p:spPr>
      </p:pic>
      <p:sp>
        <p:nvSpPr>
          <p:cNvPr id="13" name="Datumsplatzhalter 33"/>
          <p:cNvSpPr>
            <a:spLocks noGrp="1"/>
          </p:cNvSpPr>
          <p:nvPr>
            <p:ph type="dt" sz="half" idx="2"/>
          </p:nvPr>
        </p:nvSpPr>
        <p:spPr>
          <a:xfrm>
            <a:off x="23167" y="6340308"/>
            <a:ext cx="903139" cy="315913"/>
          </a:xfrm>
          <a:prstGeom prst="rect">
            <a:avLst/>
          </a:prstGeom>
        </p:spPr>
        <p:txBody>
          <a:bodyPr vert="horz" lIns="91440" tIns="45720" rIns="91440" bIns="45720" rtlCol="0" anchor="ctr"/>
          <a:lstStyle>
            <a:lvl1pPr algn="l">
              <a:defRPr sz="11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fld id="{E3649504-D325-4E58-88EC-B7F9D842D3B7}" type="datetimeFigureOut">
              <a:rPr lang="de-DE" smtClean="0"/>
              <a:pPr/>
              <a:t>28.10.2020</a:t>
            </a:fld>
            <a:endParaRPr lang="de-DE" dirty="0"/>
          </a:p>
        </p:txBody>
      </p:sp>
      <p:sp>
        <p:nvSpPr>
          <p:cNvPr id="14" name="Foliennummernplatzhalter 34"/>
          <p:cNvSpPr>
            <a:spLocks noGrp="1"/>
          </p:cNvSpPr>
          <p:nvPr>
            <p:ph type="sldNum" sz="quarter" idx="4"/>
          </p:nvPr>
        </p:nvSpPr>
        <p:spPr>
          <a:xfrm>
            <a:off x="21432" y="6526455"/>
            <a:ext cx="849788" cy="302895"/>
          </a:xfrm>
          <a:prstGeom prst="rect">
            <a:avLst/>
          </a:prstGeom>
        </p:spPr>
        <p:txBody>
          <a:bodyPr vert="horz" lIns="91440" tIns="45720" rIns="91440" bIns="45720" rtlCol="0" anchor="ctr"/>
          <a:lstStyle>
            <a:lvl1pPr algn="r">
              <a:defRPr sz="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de-DE" dirty="0"/>
              <a:t>– </a:t>
            </a:r>
            <a:fld id="{A12291F8-C3EC-45C8-8AE6-C57E5F6DC00B}" type="slidenum">
              <a:rPr lang="de-DE" smtClean="0"/>
              <a:pPr/>
              <a:t>‹#›</a:t>
            </a:fld>
            <a:r>
              <a:rPr lang="de-DE" dirty="0"/>
              <a:t> –</a:t>
            </a:r>
          </a:p>
        </p:txBody>
      </p:sp>
    </p:spTree>
    <p:extLst>
      <p:ext uri="{BB962C8B-B14F-4D97-AF65-F5344CB8AC3E}">
        <p14:creationId xmlns:p14="http://schemas.microsoft.com/office/powerpoint/2010/main" val="3841108736"/>
      </p:ext>
    </p:extLst>
  </p:cSld>
  <p:clrMap bg1="lt1" tx1="dk1" bg2="lt2" tx2="dk2" accent1="accent1" accent2="accent2" accent3="accent3" accent4="accent4" accent5="accent5" accent6="accent6" hlink="hlink" folHlink="folHlink"/>
  <p:sldLayoutIdLst>
    <p:sldLayoutId id="2147483716" r:id="rId1"/>
    <p:sldLayoutId id="2147483718" r:id="rId2"/>
    <p:sldLayoutId id="2147483719" r:id="rId3"/>
    <p:sldLayoutId id="2147483721" r:id="rId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AU" dirty="0"/>
              <a:t>Immersive Rigging and Skinning in Virtual Reality Environments</a:t>
            </a:r>
            <a:endParaRPr lang="de-DE" dirty="0"/>
          </a:p>
        </p:txBody>
      </p:sp>
      <p:sp>
        <p:nvSpPr>
          <p:cNvPr id="4" name="Datumsplatzhalter 3"/>
          <p:cNvSpPr>
            <a:spLocks noGrp="1"/>
          </p:cNvSpPr>
          <p:nvPr>
            <p:ph type="dt" sz="half" idx="10"/>
          </p:nvPr>
        </p:nvSpPr>
        <p:spPr/>
        <p:txBody>
          <a:bodyPr>
            <a:normAutofit lnSpcReduction="10000"/>
          </a:bodyPr>
          <a:lstStyle/>
          <a:p>
            <a:fld id="{F5CFE898-65ED-486C-A346-0CFA14781484}" type="datetime1">
              <a:rPr lang="de-DE" smtClean="0"/>
              <a:pPr/>
              <a:t>28.10.2020</a:t>
            </a:fld>
            <a:r>
              <a:rPr lang="de-DE" dirty="0"/>
              <a:t> | </a:t>
            </a:r>
            <a:r>
              <a:rPr lang="de-DE" altLang="zh-CN" dirty="0"/>
              <a:t>Zhongyuan Yu</a:t>
            </a:r>
            <a:endParaRPr lang="de-DE" dirty="0"/>
          </a:p>
        </p:txBody>
      </p:sp>
      <p:sp>
        <p:nvSpPr>
          <p:cNvPr id="7" name="Subtitle 6">
            <a:extLst>
              <a:ext uri="{FF2B5EF4-FFF2-40B4-BE49-F238E27FC236}">
                <a16:creationId xmlns:a16="http://schemas.microsoft.com/office/drawing/2014/main" id="{5526A7E4-871F-4523-B651-6F663E892A4C}"/>
              </a:ext>
            </a:extLst>
          </p:cNvPr>
          <p:cNvSpPr>
            <a:spLocks noGrp="1"/>
          </p:cNvSpPr>
          <p:nvPr>
            <p:ph type="subTitle" idx="1"/>
          </p:nvPr>
        </p:nvSpPr>
        <p:spPr/>
        <p:txBody>
          <a:bodyPr/>
          <a:lstStyle/>
          <a:p>
            <a:endParaRPr lang="de-DE"/>
          </a:p>
        </p:txBody>
      </p:sp>
    </p:spTree>
    <p:extLst>
      <p:ext uri="{BB962C8B-B14F-4D97-AF65-F5344CB8AC3E}">
        <p14:creationId xmlns:p14="http://schemas.microsoft.com/office/powerpoint/2010/main" val="34317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br>
              <a:rPr lang="en-AU" dirty="0"/>
            </a:br>
            <a:r>
              <a:rPr lang="en-AU" dirty="0"/>
              <a:t>4) Visualizing the skinned mesh</a:t>
            </a:r>
            <a:br>
              <a:rPr lang="en-AU" dirty="0"/>
            </a:br>
            <a:endParaRPr lang="de-DE" dirty="0"/>
          </a:p>
        </p:txBody>
      </p:sp>
      <p:sp>
        <p:nvSpPr>
          <p:cNvPr id="3" name="Untertitel 2"/>
          <p:cNvSpPr>
            <a:spLocks noGrp="1"/>
          </p:cNvSpPr>
          <p:nvPr>
            <p:ph type="subTitle" idx="1"/>
          </p:nvPr>
        </p:nvSpPr>
        <p:spPr/>
        <p:txBody>
          <a:bodyPr/>
          <a:lstStyle/>
          <a:p>
            <a:endParaRPr lang="de-DE"/>
          </a:p>
        </p:txBody>
      </p:sp>
      <p:sp>
        <p:nvSpPr>
          <p:cNvPr id="4" name="Datumsplatzhalter 3"/>
          <p:cNvSpPr>
            <a:spLocks noGrp="1"/>
          </p:cNvSpPr>
          <p:nvPr>
            <p:ph type="dt" sz="half" idx="10"/>
          </p:nvPr>
        </p:nvSpPr>
        <p:spPr/>
        <p:txBody>
          <a:bodyPr/>
          <a:lstStyle/>
          <a:p>
            <a:fld id="{EA56697C-43B1-4EE0-AC48-2635BDCE14BA}" type="datetime1">
              <a:rPr lang="de-DE" smtClean="0"/>
              <a:t>28.10.2020</a:t>
            </a:fld>
            <a:endParaRPr lang="de-DE" dirty="0"/>
          </a:p>
        </p:txBody>
      </p:sp>
      <p:sp>
        <p:nvSpPr>
          <p:cNvPr id="5" name="Foliennummernplatzhalter 4"/>
          <p:cNvSpPr>
            <a:spLocks noGrp="1"/>
          </p:cNvSpPr>
          <p:nvPr>
            <p:ph type="sldNum" sz="quarter" idx="11"/>
          </p:nvPr>
        </p:nvSpPr>
        <p:spPr/>
        <p:txBody>
          <a:bodyPr/>
          <a:lstStyle/>
          <a:p>
            <a:r>
              <a:rPr lang="de-DE"/>
              <a:t>– </a:t>
            </a:r>
            <a:fld id="{A12291F8-C3EC-45C8-8AE6-C57E5F6DC00B}" type="slidenum">
              <a:rPr lang="de-DE" smtClean="0"/>
              <a:pPr/>
              <a:t>10</a:t>
            </a:fld>
            <a:r>
              <a:rPr lang="de-DE"/>
              <a:t> –</a:t>
            </a:r>
            <a:endParaRPr lang="de-DE" dirty="0"/>
          </a:p>
        </p:txBody>
      </p:sp>
    </p:spTree>
    <p:extLst>
      <p:ext uri="{BB962C8B-B14F-4D97-AF65-F5344CB8AC3E}">
        <p14:creationId xmlns:p14="http://schemas.microsoft.com/office/powerpoint/2010/main" val="2073978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AU" dirty="0"/>
              <a:t>Visualizing the skinned mesh</a:t>
            </a:r>
          </a:p>
        </p:txBody>
      </p:sp>
      <p:sp>
        <p:nvSpPr>
          <p:cNvPr id="4" name="Datumsplatzhalter 3"/>
          <p:cNvSpPr>
            <a:spLocks noGrp="1"/>
          </p:cNvSpPr>
          <p:nvPr>
            <p:ph type="dt" sz="half" idx="12"/>
          </p:nvPr>
        </p:nvSpPr>
        <p:spPr/>
        <p:txBody>
          <a:bodyPr/>
          <a:lstStyle/>
          <a:p>
            <a:fld id="{AA82118A-2044-4D61-A282-E414A567C787}" type="datetime1">
              <a:rPr lang="de-DE" smtClean="0"/>
              <a:pPr/>
              <a:t>28.10.2020</a:t>
            </a:fld>
            <a:endParaRPr lang="de-DE" dirty="0"/>
          </a:p>
        </p:txBody>
      </p:sp>
      <p:sp>
        <p:nvSpPr>
          <p:cNvPr id="5" name="Foliennummernplatzhalter 4"/>
          <p:cNvSpPr>
            <a:spLocks noGrp="1"/>
          </p:cNvSpPr>
          <p:nvPr>
            <p:ph type="sldNum" sz="quarter" idx="13"/>
          </p:nvPr>
        </p:nvSpPr>
        <p:spPr/>
        <p:txBody>
          <a:bodyPr/>
          <a:lstStyle/>
          <a:p>
            <a:r>
              <a:rPr lang="de-DE"/>
              <a:t>– </a:t>
            </a:r>
            <a:fld id="{A12291F8-C3EC-45C8-8AE6-C57E5F6DC00B}" type="slidenum">
              <a:rPr lang="de-DE" smtClean="0"/>
              <a:pPr/>
              <a:t>11</a:t>
            </a:fld>
            <a:r>
              <a:rPr lang="de-DE"/>
              <a:t> –</a:t>
            </a:r>
            <a:endParaRPr lang="de-DE" dirty="0"/>
          </a:p>
        </p:txBody>
      </p:sp>
      <p:sp>
        <p:nvSpPr>
          <p:cNvPr id="2" name="Inhaltsplatzhalter 1"/>
          <p:cNvSpPr>
            <a:spLocks noGrp="1"/>
          </p:cNvSpPr>
          <p:nvPr>
            <p:ph idx="1"/>
          </p:nvPr>
        </p:nvSpPr>
        <p:spPr>
          <a:xfrm>
            <a:off x="982799" y="1878889"/>
            <a:ext cx="5113337" cy="4799013"/>
          </a:xfrm>
        </p:spPr>
        <p:txBody>
          <a:bodyPr>
            <a:normAutofit/>
          </a:bodyPr>
          <a:lstStyle/>
          <a:p>
            <a:r>
              <a:rPr lang="en-AU" dirty="0"/>
              <a:t>We can visualize a skinned mesh by varying the position/ direction of individual bones. </a:t>
            </a:r>
          </a:p>
          <a:p>
            <a:r>
              <a:rPr lang="en-AU" dirty="0"/>
              <a:t>Or different </a:t>
            </a:r>
            <a:r>
              <a:rPr lang="en-AU" dirty="0" err="1"/>
              <a:t>color</a:t>
            </a:r>
            <a:r>
              <a:rPr lang="en-AU" dirty="0"/>
              <a:t> can be used to render individual bones depends on the value it takes. (bone weights)</a:t>
            </a:r>
          </a:p>
          <a:p>
            <a:r>
              <a:rPr lang="en-AU" dirty="0"/>
              <a:t>The skinned mesh can be visualized in more than those two ways.</a:t>
            </a:r>
          </a:p>
          <a:p>
            <a:endParaRPr lang="de-DE" dirty="0"/>
          </a:p>
        </p:txBody>
      </p:sp>
      <p:sp>
        <p:nvSpPr>
          <p:cNvPr id="20" name="Inhaltsplatzhalter 19"/>
          <p:cNvSpPr>
            <a:spLocks noGrp="1"/>
          </p:cNvSpPr>
          <p:nvPr>
            <p:ph idx="14"/>
          </p:nvPr>
        </p:nvSpPr>
        <p:spPr/>
        <p:txBody>
          <a:bodyPr>
            <a:normAutofit/>
          </a:bodyPr>
          <a:lstStyle/>
          <a:p>
            <a:r>
              <a:rPr lang="de-DE" dirty="0"/>
              <a:t>4) </a:t>
            </a:r>
            <a:r>
              <a:rPr lang="en-AU" dirty="0"/>
              <a:t>Visualizing The Skinned Mesh</a:t>
            </a:r>
            <a:endParaRPr lang="de-DE" dirty="0"/>
          </a:p>
          <a:p>
            <a:endParaRPr lang="de-DE" dirty="0"/>
          </a:p>
        </p:txBody>
      </p:sp>
      <p:pic>
        <p:nvPicPr>
          <p:cNvPr id="11" name="Picture Placeholder 10">
            <a:extLst>
              <a:ext uri="{FF2B5EF4-FFF2-40B4-BE49-F238E27FC236}">
                <a16:creationId xmlns:a16="http://schemas.microsoft.com/office/drawing/2014/main" id="{CCF09EA0-C9C0-441F-BA52-D36989D2B74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6295" b="16295"/>
          <a:stretch>
            <a:fillRect/>
          </a:stretch>
        </p:blipFill>
        <p:spPr>
          <a:xfrm>
            <a:off x="6440511" y="1176509"/>
            <a:ext cx="3990488" cy="2205949"/>
          </a:xfrm>
        </p:spPr>
      </p:pic>
      <p:pic>
        <p:nvPicPr>
          <p:cNvPr id="10" name="Picture 9">
            <a:extLst>
              <a:ext uri="{FF2B5EF4-FFF2-40B4-BE49-F238E27FC236}">
                <a16:creationId xmlns:a16="http://schemas.microsoft.com/office/drawing/2014/main" id="{6F343DEE-66C9-4685-8D9C-04DAE27333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0511" y="3475543"/>
            <a:ext cx="3990488" cy="2550733"/>
          </a:xfrm>
          <a:prstGeom prst="rect">
            <a:avLst/>
          </a:prstGeom>
        </p:spPr>
      </p:pic>
    </p:spTree>
    <p:extLst>
      <p:ext uri="{BB962C8B-B14F-4D97-AF65-F5344CB8AC3E}">
        <p14:creationId xmlns:p14="http://schemas.microsoft.com/office/powerpoint/2010/main" val="3636952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br>
              <a:rPr lang="en-AU" dirty="0"/>
            </a:br>
            <a:r>
              <a:rPr lang="en-AU" dirty="0"/>
              <a:t>5) Record users movement with </a:t>
            </a:r>
            <a:r>
              <a:rPr lang="en-AU" dirty="0" err="1"/>
              <a:t>ik</a:t>
            </a:r>
            <a:br>
              <a:rPr lang="en-AU" dirty="0"/>
            </a:br>
            <a:endParaRPr lang="de-DE" dirty="0"/>
          </a:p>
        </p:txBody>
      </p:sp>
      <p:sp>
        <p:nvSpPr>
          <p:cNvPr id="3" name="Untertitel 2"/>
          <p:cNvSpPr>
            <a:spLocks noGrp="1"/>
          </p:cNvSpPr>
          <p:nvPr>
            <p:ph type="subTitle" idx="1"/>
          </p:nvPr>
        </p:nvSpPr>
        <p:spPr/>
        <p:txBody>
          <a:bodyPr/>
          <a:lstStyle/>
          <a:p>
            <a:endParaRPr lang="de-DE"/>
          </a:p>
        </p:txBody>
      </p:sp>
      <p:sp>
        <p:nvSpPr>
          <p:cNvPr id="4" name="Datumsplatzhalter 3"/>
          <p:cNvSpPr>
            <a:spLocks noGrp="1"/>
          </p:cNvSpPr>
          <p:nvPr>
            <p:ph type="dt" sz="half" idx="10"/>
          </p:nvPr>
        </p:nvSpPr>
        <p:spPr/>
        <p:txBody>
          <a:bodyPr/>
          <a:lstStyle/>
          <a:p>
            <a:fld id="{EA56697C-43B1-4EE0-AC48-2635BDCE14BA}" type="datetime1">
              <a:rPr lang="de-DE" smtClean="0"/>
              <a:t>28.10.2020</a:t>
            </a:fld>
            <a:endParaRPr lang="de-DE" dirty="0"/>
          </a:p>
        </p:txBody>
      </p:sp>
      <p:sp>
        <p:nvSpPr>
          <p:cNvPr id="5" name="Foliennummernplatzhalter 4"/>
          <p:cNvSpPr>
            <a:spLocks noGrp="1"/>
          </p:cNvSpPr>
          <p:nvPr>
            <p:ph type="sldNum" sz="quarter" idx="11"/>
          </p:nvPr>
        </p:nvSpPr>
        <p:spPr/>
        <p:txBody>
          <a:bodyPr/>
          <a:lstStyle/>
          <a:p>
            <a:r>
              <a:rPr lang="de-DE"/>
              <a:t>– </a:t>
            </a:r>
            <a:fld id="{A12291F8-C3EC-45C8-8AE6-C57E5F6DC00B}" type="slidenum">
              <a:rPr lang="de-DE" smtClean="0"/>
              <a:pPr/>
              <a:t>12</a:t>
            </a:fld>
            <a:r>
              <a:rPr lang="de-DE"/>
              <a:t> –</a:t>
            </a:r>
            <a:endParaRPr lang="de-DE" dirty="0"/>
          </a:p>
        </p:txBody>
      </p:sp>
    </p:spTree>
    <p:extLst>
      <p:ext uri="{BB962C8B-B14F-4D97-AF65-F5344CB8AC3E}">
        <p14:creationId xmlns:p14="http://schemas.microsoft.com/office/powerpoint/2010/main" val="12042084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AU" dirty="0"/>
              <a:t>Record users movement with </a:t>
            </a:r>
            <a:r>
              <a:rPr lang="en-AU" dirty="0" err="1"/>
              <a:t>ik</a:t>
            </a:r>
            <a:endParaRPr lang="en-AU" dirty="0"/>
          </a:p>
        </p:txBody>
      </p:sp>
      <p:sp>
        <p:nvSpPr>
          <p:cNvPr id="7" name="Textplatzhalter 6"/>
          <p:cNvSpPr>
            <a:spLocks noGrp="1"/>
          </p:cNvSpPr>
          <p:nvPr>
            <p:ph type="body" sz="quarter" idx="11"/>
          </p:nvPr>
        </p:nvSpPr>
        <p:spPr>
          <a:xfrm>
            <a:off x="7192652" y="4317475"/>
            <a:ext cx="4204354" cy="1884469"/>
          </a:xfrm>
        </p:spPr>
        <p:txBody>
          <a:bodyPr/>
          <a:lstStyle/>
          <a:p>
            <a:r>
              <a:rPr lang="en-AU" dirty="0"/>
              <a:t>A acceptable result can be acquired with minimal effort. </a:t>
            </a:r>
            <a:endParaRPr lang="de-DE" dirty="0"/>
          </a:p>
        </p:txBody>
      </p:sp>
      <p:sp>
        <p:nvSpPr>
          <p:cNvPr id="4" name="Datumsplatzhalter 3"/>
          <p:cNvSpPr>
            <a:spLocks noGrp="1"/>
          </p:cNvSpPr>
          <p:nvPr>
            <p:ph type="dt" sz="half" idx="12"/>
          </p:nvPr>
        </p:nvSpPr>
        <p:spPr/>
        <p:txBody>
          <a:bodyPr/>
          <a:lstStyle/>
          <a:p>
            <a:fld id="{AA82118A-2044-4D61-A282-E414A567C787}" type="datetime1">
              <a:rPr lang="de-DE" smtClean="0"/>
              <a:pPr/>
              <a:t>28.10.2020</a:t>
            </a:fld>
            <a:endParaRPr lang="de-DE" dirty="0"/>
          </a:p>
        </p:txBody>
      </p:sp>
      <p:sp>
        <p:nvSpPr>
          <p:cNvPr id="5" name="Foliennummernplatzhalter 4"/>
          <p:cNvSpPr>
            <a:spLocks noGrp="1"/>
          </p:cNvSpPr>
          <p:nvPr>
            <p:ph type="sldNum" sz="quarter" idx="13"/>
          </p:nvPr>
        </p:nvSpPr>
        <p:spPr/>
        <p:txBody>
          <a:bodyPr/>
          <a:lstStyle/>
          <a:p>
            <a:r>
              <a:rPr lang="de-DE"/>
              <a:t>– </a:t>
            </a:r>
            <a:fld id="{A12291F8-C3EC-45C8-8AE6-C57E5F6DC00B}" type="slidenum">
              <a:rPr lang="de-DE" smtClean="0"/>
              <a:pPr/>
              <a:t>13</a:t>
            </a:fld>
            <a:r>
              <a:rPr lang="de-DE"/>
              <a:t> –</a:t>
            </a:r>
            <a:endParaRPr lang="de-DE" dirty="0"/>
          </a:p>
        </p:txBody>
      </p:sp>
      <p:sp>
        <p:nvSpPr>
          <p:cNvPr id="2" name="Inhaltsplatzhalter 1"/>
          <p:cNvSpPr>
            <a:spLocks noGrp="1"/>
          </p:cNvSpPr>
          <p:nvPr>
            <p:ph idx="1"/>
          </p:nvPr>
        </p:nvSpPr>
        <p:spPr>
          <a:xfrm>
            <a:off x="982663" y="1409700"/>
            <a:ext cx="5113337" cy="4799013"/>
          </a:xfrm>
        </p:spPr>
        <p:txBody>
          <a:bodyPr>
            <a:normAutofit lnSpcReduction="10000"/>
          </a:bodyPr>
          <a:lstStyle/>
          <a:p>
            <a:r>
              <a:rPr lang="en-AU" dirty="0"/>
              <a:t>To capture the user movements in VR, we can use the positions of the controllers as well as the position of the headset. (Or other </a:t>
            </a:r>
            <a:r>
              <a:rPr lang="de-DE" dirty="0" err="1"/>
              <a:t>trackables</a:t>
            </a:r>
            <a:r>
              <a:rPr lang="en-AU" dirty="0"/>
              <a:t>) The skeleton of the character can be adjusted accordingly with help of IK algorithm. </a:t>
            </a:r>
          </a:p>
          <a:p>
            <a:r>
              <a:rPr lang="en-AU" dirty="0"/>
              <a:t>We may not get an accurate result, But an acceptable result of the motion can be captured without special </a:t>
            </a:r>
            <a:r>
              <a:rPr lang="en-AU" dirty="0" err="1"/>
              <a:t>equipments</a:t>
            </a:r>
            <a:r>
              <a:rPr lang="en-AU" dirty="0"/>
              <a:t>. </a:t>
            </a:r>
          </a:p>
          <a:p>
            <a:r>
              <a:rPr lang="en-AU" dirty="0"/>
              <a:t>Which is suitable for the case of VR games and some other similar applications.</a:t>
            </a:r>
          </a:p>
          <a:p>
            <a:endParaRPr lang="en-AU" dirty="0"/>
          </a:p>
          <a:p>
            <a:endParaRPr lang="en-AU" dirty="0"/>
          </a:p>
          <a:p>
            <a:endParaRPr lang="de-DE" dirty="0"/>
          </a:p>
        </p:txBody>
      </p:sp>
      <p:sp>
        <p:nvSpPr>
          <p:cNvPr id="20" name="Inhaltsplatzhalter 19"/>
          <p:cNvSpPr>
            <a:spLocks noGrp="1"/>
          </p:cNvSpPr>
          <p:nvPr>
            <p:ph idx="14"/>
          </p:nvPr>
        </p:nvSpPr>
        <p:spPr/>
        <p:txBody>
          <a:bodyPr>
            <a:normAutofit fontScale="92500"/>
          </a:bodyPr>
          <a:lstStyle/>
          <a:p>
            <a:r>
              <a:rPr lang="de-DE" dirty="0"/>
              <a:t>5) </a:t>
            </a:r>
            <a:r>
              <a:rPr lang="en-AU" dirty="0"/>
              <a:t>Record Users Movement with IK</a:t>
            </a:r>
            <a:endParaRPr lang="de-DE" dirty="0"/>
          </a:p>
          <a:p>
            <a:endParaRPr lang="de-DE" dirty="0"/>
          </a:p>
        </p:txBody>
      </p:sp>
      <p:pic>
        <p:nvPicPr>
          <p:cNvPr id="10" name="Picture Placeholder 9">
            <a:extLst>
              <a:ext uri="{FF2B5EF4-FFF2-40B4-BE49-F238E27FC236}">
                <a16:creationId xmlns:a16="http://schemas.microsoft.com/office/drawing/2014/main" id="{8D7BD219-10EE-4346-91A8-600F828FA63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885" b="885"/>
          <a:stretch>
            <a:fillRect/>
          </a:stretch>
        </p:blipFill>
        <p:spPr/>
      </p:pic>
    </p:spTree>
    <p:extLst>
      <p:ext uri="{BB962C8B-B14F-4D97-AF65-F5344CB8AC3E}">
        <p14:creationId xmlns:p14="http://schemas.microsoft.com/office/powerpoint/2010/main" val="32173623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AU" dirty="0"/>
              <a:t>Record users movement with </a:t>
            </a:r>
            <a:r>
              <a:rPr lang="en-AU" dirty="0" err="1"/>
              <a:t>ik</a:t>
            </a:r>
            <a:endParaRPr lang="en-AU" dirty="0"/>
          </a:p>
        </p:txBody>
      </p:sp>
      <p:sp>
        <p:nvSpPr>
          <p:cNvPr id="4" name="Datumsplatzhalter 3"/>
          <p:cNvSpPr>
            <a:spLocks noGrp="1"/>
          </p:cNvSpPr>
          <p:nvPr>
            <p:ph type="dt" sz="half" idx="12"/>
          </p:nvPr>
        </p:nvSpPr>
        <p:spPr/>
        <p:txBody>
          <a:bodyPr/>
          <a:lstStyle/>
          <a:p>
            <a:fld id="{AA82118A-2044-4D61-A282-E414A567C787}" type="datetime1">
              <a:rPr lang="de-DE" smtClean="0"/>
              <a:pPr/>
              <a:t>28.10.2020</a:t>
            </a:fld>
            <a:endParaRPr lang="de-DE" dirty="0"/>
          </a:p>
        </p:txBody>
      </p:sp>
      <p:sp>
        <p:nvSpPr>
          <p:cNvPr id="5" name="Foliennummernplatzhalter 4"/>
          <p:cNvSpPr>
            <a:spLocks noGrp="1"/>
          </p:cNvSpPr>
          <p:nvPr>
            <p:ph type="sldNum" sz="quarter" idx="13"/>
          </p:nvPr>
        </p:nvSpPr>
        <p:spPr/>
        <p:txBody>
          <a:bodyPr/>
          <a:lstStyle/>
          <a:p>
            <a:r>
              <a:rPr lang="de-DE"/>
              <a:t>– </a:t>
            </a:r>
            <a:fld id="{A12291F8-C3EC-45C8-8AE6-C57E5F6DC00B}" type="slidenum">
              <a:rPr lang="de-DE" smtClean="0"/>
              <a:pPr/>
              <a:t>14</a:t>
            </a:fld>
            <a:r>
              <a:rPr lang="de-DE"/>
              <a:t> –</a:t>
            </a:r>
            <a:endParaRPr lang="de-DE" dirty="0"/>
          </a:p>
        </p:txBody>
      </p:sp>
      <p:sp>
        <p:nvSpPr>
          <p:cNvPr id="2" name="Inhaltsplatzhalter 1"/>
          <p:cNvSpPr>
            <a:spLocks noGrp="1"/>
          </p:cNvSpPr>
          <p:nvPr>
            <p:ph idx="1"/>
          </p:nvPr>
        </p:nvSpPr>
        <p:spPr>
          <a:xfrm>
            <a:off x="982664" y="1409700"/>
            <a:ext cx="4729980" cy="4799013"/>
          </a:xfrm>
        </p:spPr>
        <p:txBody>
          <a:bodyPr>
            <a:normAutofit/>
          </a:bodyPr>
          <a:lstStyle/>
          <a:p>
            <a:r>
              <a:rPr lang="en-AU" dirty="0"/>
              <a:t>To support IK algorithm with multiple targets, the most intuitive solution is to calculate IK chains two times with two different target positions. </a:t>
            </a:r>
          </a:p>
          <a:p>
            <a:r>
              <a:rPr lang="en-AU" dirty="0"/>
              <a:t>Such a solution can be simplified and improved in future work.</a:t>
            </a:r>
          </a:p>
          <a:p>
            <a:r>
              <a:rPr lang="en-AU" dirty="0"/>
              <a:t>Better IK algorithms can be easily involved in this way.   </a:t>
            </a:r>
          </a:p>
          <a:p>
            <a:endParaRPr lang="en-AU" dirty="0"/>
          </a:p>
          <a:p>
            <a:endParaRPr lang="de-DE" dirty="0"/>
          </a:p>
        </p:txBody>
      </p:sp>
      <p:sp>
        <p:nvSpPr>
          <p:cNvPr id="20" name="Inhaltsplatzhalter 19"/>
          <p:cNvSpPr>
            <a:spLocks noGrp="1"/>
          </p:cNvSpPr>
          <p:nvPr>
            <p:ph idx="14"/>
          </p:nvPr>
        </p:nvSpPr>
        <p:spPr/>
        <p:txBody>
          <a:bodyPr>
            <a:normAutofit fontScale="92500"/>
          </a:bodyPr>
          <a:lstStyle/>
          <a:p>
            <a:r>
              <a:rPr lang="de-DE" dirty="0"/>
              <a:t>5) </a:t>
            </a:r>
            <a:r>
              <a:rPr lang="en-AU" dirty="0"/>
              <a:t>Record Users Movement with IK</a:t>
            </a:r>
            <a:endParaRPr lang="de-DE" dirty="0"/>
          </a:p>
          <a:p>
            <a:endParaRPr lang="de-DE" dirty="0"/>
          </a:p>
        </p:txBody>
      </p:sp>
      <p:pic>
        <p:nvPicPr>
          <p:cNvPr id="15" name="Picture 14">
            <a:extLst>
              <a:ext uri="{FF2B5EF4-FFF2-40B4-BE49-F238E27FC236}">
                <a16:creationId xmlns:a16="http://schemas.microsoft.com/office/drawing/2014/main" id="{7BFD2030-0252-477B-A05B-C78B8955A4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9358" y="1251542"/>
            <a:ext cx="4286921" cy="3513947"/>
          </a:xfrm>
          <a:prstGeom prst="rect">
            <a:avLst/>
          </a:prstGeom>
        </p:spPr>
      </p:pic>
    </p:spTree>
    <p:extLst>
      <p:ext uri="{BB962C8B-B14F-4D97-AF65-F5344CB8AC3E}">
        <p14:creationId xmlns:p14="http://schemas.microsoft.com/office/powerpoint/2010/main" val="792678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br>
              <a:rPr lang="en-AU" dirty="0"/>
            </a:br>
            <a:r>
              <a:rPr lang="en-AU" dirty="0"/>
              <a:t>6) Recording, saving animations</a:t>
            </a:r>
            <a:br>
              <a:rPr lang="en-AU" dirty="0"/>
            </a:br>
            <a:endParaRPr lang="de-DE" dirty="0"/>
          </a:p>
        </p:txBody>
      </p:sp>
      <p:sp>
        <p:nvSpPr>
          <p:cNvPr id="3" name="Untertitel 2"/>
          <p:cNvSpPr>
            <a:spLocks noGrp="1"/>
          </p:cNvSpPr>
          <p:nvPr>
            <p:ph type="subTitle" idx="1"/>
          </p:nvPr>
        </p:nvSpPr>
        <p:spPr/>
        <p:txBody>
          <a:bodyPr/>
          <a:lstStyle/>
          <a:p>
            <a:endParaRPr lang="de-DE"/>
          </a:p>
        </p:txBody>
      </p:sp>
      <p:sp>
        <p:nvSpPr>
          <p:cNvPr id="4" name="Datumsplatzhalter 3"/>
          <p:cNvSpPr>
            <a:spLocks noGrp="1"/>
          </p:cNvSpPr>
          <p:nvPr>
            <p:ph type="dt" sz="half" idx="10"/>
          </p:nvPr>
        </p:nvSpPr>
        <p:spPr/>
        <p:txBody>
          <a:bodyPr/>
          <a:lstStyle/>
          <a:p>
            <a:fld id="{EA56697C-43B1-4EE0-AC48-2635BDCE14BA}" type="datetime1">
              <a:rPr lang="de-DE" smtClean="0"/>
              <a:t>28.10.2020</a:t>
            </a:fld>
            <a:endParaRPr lang="de-DE" dirty="0"/>
          </a:p>
        </p:txBody>
      </p:sp>
      <p:sp>
        <p:nvSpPr>
          <p:cNvPr id="5" name="Foliennummernplatzhalter 4"/>
          <p:cNvSpPr>
            <a:spLocks noGrp="1"/>
          </p:cNvSpPr>
          <p:nvPr>
            <p:ph type="sldNum" sz="quarter" idx="11"/>
          </p:nvPr>
        </p:nvSpPr>
        <p:spPr/>
        <p:txBody>
          <a:bodyPr/>
          <a:lstStyle/>
          <a:p>
            <a:r>
              <a:rPr lang="de-DE"/>
              <a:t>– </a:t>
            </a:r>
            <a:fld id="{A12291F8-C3EC-45C8-8AE6-C57E5F6DC00B}" type="slidenum">
              <a:rPr lang="de-DE" smtClean="0"/>
              <a:pPr/>
              <a:t>15</a:t>
            </a:fld>
            <a:r>
              <a:rPr lang="de-DE"/>
              <a:t> –</a:t>
            </a:r>
            <a:endParaRPr lang="de-DE" dirty="0"/>
          </a:p>
        </p:txBody>
      </p:sp>
    </p:spTree>
    <p:extLst>
      <p:ext uri="{BB962C8B-B14F-4D97-AF65-F5344CB8AC3E}">
        <p14:creationId xmlns:p14="http://schemas.microsoft.com/office/powerpoint/2010/main" val="3746691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AU" dirty="0"/>
              <a:t>Recording, saving animations</a:t>
            </a:r>
          </a:p>
        </p:txBody>
      </p:sp>
      <p:sp>
        <p:nvSpPr>
          <p:cNvPr id="4" name="Datumsplatzhalter 3"/>
          <p:cNvSpPr>
            <a:spLocks noGrp="1"/>
          </p:cNvSpPr>
          <p:nvPr>
            <p:ph type="dt" sz="half" idx="12"/>
          </p:nvPr>
        </p:nvSpPr>
        <p:spPr/>
        <p:txBody>
          <a:bodyPr/>
          <a:lstStyle/>
          <a:p>
            <a:fld id="{AA82118A-2044-4D61-A282-E414A567C787}" type="datetime1">
              <a:rPr lang="de-DE" smtClean="0"/>
              <a:pPr/>
              <a:t>28.10.2020</a:t>
            </a:fld>
            <a:endParaRPr lang="de-DE" dirty="0"/>
          </a:p>
        </p:txBody>
      </p:sp>
      <p:sp>
        <p:nvSpPr>
          <p:cNvPr id="5" name="Foliennummernplatzhalter 4"/>
          <p:cNvSpPr>
            <a:spLocks noGrp="1"/>
          </p:cNvSpPr>
          <p:nvPr>
            <p:ph type="sldNum" sz="quarter" idx="13"/>
          </p:nvPr>
        </p:nvSpPr>
        <p:spPr/>
        <p:txBody>
          <a:bodyPr/>
          <a:lstStyle/>
          <a:p>
            <a:r>
              <a:rPr lang="de-DE"/>
              <a:t>– </a:t>
            </a:r>
            <a:fld id="{A12291F8-C3EC-45C8-8AE6-C57E5F6DC00B}" type="slidenum">
              <a:rPr lang="de-DE" smtClean="0"/>
              <a:pPr/>
              <a:t>16</a:t>
            </a:fld>
            <a:r>
              <a:rPr lang="de-DE"/>
              <a:t> –</a:t>
            </a:r>
            <a:endParaRPr lang="de-DE" dirty="0"/>
          </a:p>
        </p:txBody>
      </p:sp>
      <p:sp>
        <p:nvSpPr>
          <p:cNvPr id="2" name="Inhaltsplatzhalter 1"/>
          <p:cNvSpPr>
            <a:spLocks noGrp="1"/>
          </p:cNvSpPr>
          <p:nvPr>
            <p:ph idx="1"/>
          </p:nvPr>
        </p:nvSpPr>
        <p:spPr>
          <a:xfrm>
            <a:off x="982799" y="2030337"/>
            <a:ext cx="9349114" cy="4799013"/>
          </a:xfrm>
        </p:spPr>
        <p:txBody>
          <a:bodyPr>
            <a:normAutofit/>
          </a:bodyPr>
          <a:lstStyle/>
          <a:p>
            <a:r>
              <a:rPr lang="de-DE" dirty="0"/>
              <a:t>Animation </a:t>
            </a:r>
            <a:r>
              <a:rPr lang="de-DE" dirty="0" err="1"/>
              <a:t>can</a:t>
            </a:r>
            <a:r>
              <a:rPr lang="de-DE" dirty="0"/>
              <a:t> </a:t>
            </a:r>
            <a:r>
              <a:rPr lang="de-DE" dirty="0" err="1"/>
              <a:t>be</a:t>
            </a:r>
            <a:r>
              <a:rPr lang="de-DE" dirty="0"/>
              <a:t> </a:t>
            </a:r>
            <a:r>
              <a:rPr lang="de-DE" dirty="0" err="1"/>
              <a:t>recorded</a:t>
            </a:r>
            <a:r>
              <a:rPr lang="de-DE" dirty="0"/>
              <a:t> frame </a:t>
            </a:r>
            <a:r>
              <a:rPr lang="de-DE" dirty="0" err="1"/>
              <a:t>by</a:t>
            </a:r>
            <a:r>
              <a:rPr lang="de-DE" dirty="0"/>
              <a:t> frame. </a:t>
            </a:r>
            <a:r>
              <a:rPr lang="de-DE" dirty="0" err="1"/>
              <a:t>Each</a:t>
            </a:r>
            <a:r>
              <a:rPr lang="de-DE" dirty="0"/>
              <a:t> frame </a:t>
            </a:r>
            <a:r>
              <a:rPr lang="de-DE" dirty="0" err="1"/>
              <a:t>contains</a:t>
            </a:r>
            <a:r>
              <a:rPr lang="de-DE" dirty="0"/>
              <a:t> a </a:t>
            </a:r>
            <a:r>
              <a:rPr lang="de-DE" dirty="0" err="1"/>
              <a:t>list</a:t>
            </a:r>
            <a:r>
              <a:rPr lang="de-DE" dirty="0"/>
              <a:t> </a:t>
            </a:r>
            <a:r>
              <a:rPr lang="de-DE" dirty="0" err="1"/>
              <a:t>of</a:t>
            </a:r>
            <a:r>
              <a:rPr lang="de-DE" dirty="0"/>
              <a:t> </a:t>
            </a:r>
            <a:r>
              <a:rPr lang="de-DE" dirty="0" err="1"/>
              <a:t>bone</a:t>
            </a:r>
            <a:r>
              <a:rPr lang="de-DE" dirty="0"/>
              <a:t> </a:t>
            </a:r>
            <a:r>
              <a:rPr lang="de-DE" dirty="0" err="1"/>
              <a:t>dofs</a:t>
            </a:r>
            <a:r>
              <a:rPr lang="de-DE" dirty="0"/>
              <a:t>. </a:t>
            </a:r>
            <a:endParaRPr lang="en-AU" dirty="0"/>
          </a:p>
          <a:p>
            <a:r>
              <a:rPr lang="en-AU" dirty="0"/>
              <a:t>The currently implemented animation assumes that the local frame is aligned to the world frame. Further work will support the other cases.</a:t>
            </a:r>
            <a:endParaRPr lang="de-DE" dirty="0"/>
          </a:p>
          <a:p>
            <a:r>
              <a:rPr lang="de-DE" dirty="0"/>
              <a:t>This </a:t>
            </a:r>
            <a:r>
              <a:rPr lang="de-DE" dirty="0" err="1"/>
              <a:t>can</a:t>
            </a:r>
            <a:r>
              <a:rPr lang="de-DE" dirty="0"/>
              <a:t> </a:t>
            </a:r>
            <a:r>
              <a:rPr lang="de-DE" dirty="0" err="1"/>
              <a:t>be</a:t>
            </a:r>
            <a:r>
              <a:rPr lang="de-DE" dirty="0"/>
              <a:t> </a:t>
            </a:r>
            <a:r>
              <a:rPr lang="de-DE" dirty="0" err="1"/>
              <a:t>done</a:t>
            </a:r>
            <a:r>
              <a:rPr lang="de-DE" dirty="0"/>
              <a:t> at a framerate </a:t>
            </a:r>
            <a:r>
              <a:rPr lang="de-DE" dirty="0" err="1"/>
              <a:t>of</a:t>
            </a:r>
            <a:r>
              <a:rPr lang="de-DE" dirty="0"/>
              <a:t> 60Hz. (</a:t>
            </a:r>
            <a:r>
              <a:rPr lang="de-DE" dirty="0" err="1"/>
              <a:t>Or</a:t>
            </a:r>
            <a:r>
              <a:rPr lang="de-DE" dirty="0"/>
              <a:t> </a:t>
            </a:r>
            <a:r>
              <a:rPr lang="de-DE" dirty="0" err="1"/>
              <a:t>lower</a:t>
            </a:r>
            <a:r>
              <a:rPr lang="de-DE" dirty="0"/>
              <a:t>) The Output </a:t>
            </a:r>
            <a:r>
              <a:rPr lang="de-DE" dirty="0" err="1"/>
              <a:t>is</a:t>
            </a:r>
            <a:r>
              <a:rPr lang="de-DE" dirty="0"/>
              <a:t> a </a:t>
            </a:r>
            <a:r>
              <a:rPr lang="de-DE" dirty="0" err="1"/>
              <a:t>file</a:t>
            </a:r>
            <a:r>
              <a:rPr lang="de-DE" dirty="0"/>
              <a:t> </a:t>
            </a:r>
            <a:r>
              <a:rPr lang="de-DE" dirty="0" err="1"/>
              <a:t>with</a:t>
            </a:r>
            <a:r>
              <a:rPr lang="de-DE" dirty="0"/>
              <a:t> .</a:t>
            </a:r>
            <a:r>
              <a:rPr lang="de-DE" dirty="0" err="1"/>
              <a:t>anim</a:t>
            </a:r>
            <a:r>
              <a:rPr lang="de-DE" dirty="0"/>
              <a:t> </a:t>
            </a:r>
            <a:r>
              <a:rPr lang="de-DE" dirty="0" err="1"/>
              <a:t>extension</a:t>
            </a:r>
            <a:r>
              <a:rPr lang="de-DE" dirty="0"/>
              <a:t>.</a:t>
            </a:r>
          </a:p>
          <a:p>
            <a:r>
              <a:rPr lang="de-DE" dirty="0"/>
              <a:t> </a:t>
            </a:r>
            <a:r>
              <a:rPr lang="de-DE" dirty="0" err="1"/>
              <a:t>Animations</a:t>
            </a:r>
            <a:r>
              <a:rPr lang="de-DE" dirty="0"/>
              <a:t> </a:t>
            </a:r>
            <a:r>
              <a:rPr lang="de-DE" dirty="0" err="1"/>
              <a:t>can</a:t>
            </a:r>
            <a:r>
              <a:rPr lang="de-DE" dirty="0"/>
              <a:t> </a:t>
            </a:r>
            <a:r>
              <a:rPr lang="de-DE" dirty="0" err="1"/>
              <a:t>be</a:t>
            </a:r>
            <a:r>
              <a:rPr lang="de-DE" dirty="0"/>
              <a:t> </a:t>
            </a:r>
            <a:r>
              <a:rPr lang="de-DE" dirty="0" err="1"/>
              <a:t>loaded</a:t>
            </a:r>
            <a:r>
              <a:rPr lang="de-DE" dirty="0"/>
              <a:t> and </a:t>
            </a:r>
            <a:r>
              <a:rPr lang="de-DE" dirty="0" err="1"/>
              <a:t>played</a:t>
            </a:r>
            <a:r>
              <a:rPr lang="de-DE" dirty="0"/>
              <a:t> </a:t>
            </a:r>
            <a:r>
              <a:rPr lang="de-DE" dirty="0" err="1"/>
              <a:t>with</a:t>
            </a:r>
            <a:r>
              <a:rPr lang="de-DE" dirty="0"/>
              <a:t> </a:t>
            </a:r>
            <a:r>
              <a:rPr lang="de-DE" dirty="0" err="1"/>
              <a:t>help</a:t>
            </a:r>
            <a:r>
              <a:rPr lang="de-DE" dirty="0"/>
              <a:t> </a:t>
            </a:r>
            <a:r>
              <a:rPr lang="de-DE" dirty="0" err="1"/>
              <a:t>of</a:t>
            </a:r>
            <a:r>
              <a:rPr lang="de-DE" dirty="0"/>
              <a:t> </a:t>
            </a:r>
            <a:r>
              <a:rPr lang="de-DE" dirty="0" err="1"/>
              <a:t>Gui</a:t>
            </a:r>
            <a:r>
              <a:rPr lang="de-DE" dirty="0"/>
              <a:t> </a:t>
            </a:r>
            <a:r>
              <a:rPr lang="de-DE" dirty="0" err="1"/>
              <a:t>buttons</a:t>
            </a:r>
            <a:r>
              <a:rPr lang="de-DE" dirty="0"/>
              <a:t> in </a:t>
            </a:r>
            <a:r>
              <a:rPr lang="de-DE" dirty="0" err="1"/>
              <a:t>the</a:t>
            </a:r>
            <a:r>
              <a:rPr lang="de-DE" dirty="0"/>
              <a:t> </a:t>
            </a:r>
            <a:r>
              <a:rPr lang="de-DE" dirty="0" err="1"/>
              <a:t>scene</a:t>
            </a:r>
            <a:r>
              <a:rPr lang="de-DE" dirty="0"/>
              <a:t>.</a:t>
            </a:r>
            <a:endParaRPr lang="en-AU" dirty="0"/>
          </a:p>
        </p:txBody>
      </p:sp>
      <p:sp>
        <p:nvSpPr>
          <p:cNvPr id="20" name="Inhaltsplatzhalter 19"/>
          <p:cNvSpPr>
            <a:spLocks noGrp="1"/>
          </p:cNvSpPr>
          <p:nvPr>
            <p:ph idx="14"/>
          </p:nvPr>
        </p:nvSpPr>
        <p:spPr/>
        <p:txBody>
          <a:bodyPr>
            <a:normAutofit/>
          </a:bodyPr>
          <a:lstStyle/>
          <a:p>
            <a:r>
              <a:rPr lang="de-DE" dirty="0"/>
              <a:t>6) </a:t>
            </a:r>
            <a:r>
              <a:rPr lang="en-AU" dirty="0"/>
              <a:t>Recording, </a:t>
            </a:r>
            <a:r>
              <a:rPr lang="de-DE" altLang="zh-CN" dirty="0"/>
              <a:t>S</a:t>
            </a:r>
            <a:r>
              <a:rPr lang="en-AU" dirty="0" err="1"/>
              <a:t>aving</a:t>
            </a:r>
            <a:r>
              <a:rPr lang="en-AU" dirty="0"/>
              <a:t> Animations</a:t>
            </a:r>
            <a:endParaRPr lang="de-DE" dirty="0"/>
          </a:p>
          <a:p>
            <a:endParaRPr lang="de-DE" dirty="0"/>
          </a:p>
        </p:txBody>
      </p:sp>
    </p:spTree>
    <p:extLst>
      <p:ext uri="{BB962C8B-B14F-4D97-AF65-F5344CB8AC3E}">
        <p14:creationId xmlns:p14="http://schemas.microsoft.com/office/powerpoint/2010/main" val="1774723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br>
              <a:rPr lang="en-AU" dirty="0"/>
            </a:br>
            <a:r>
              <a:rPr lang="en-AU" dirty="0"/>
              <a:t>7) Creating multiple views</a:t>
            </a:r>
            <a:br>
              <a:rPr lang="en-AU" dirty="0"/>
            </a:br>
            <a:endParaRPr lang="de-DE" dirty="0"/>
          </a:p>
        </p:txBody>
      </p:sp>
      <p:sp>
        <p:nvSpPr>
          <p:cNvPr id="3" name="Untertitel 2"/>
          <p:cNvSpPr>
            <a:spLocks noGrp="1"/>
          </p:cNvSpPr>
          <p:nvPr>
            <p:ph type="subTitle" idx="1"/>
          </p:nvPr>
        </p:nvSpPr>
        <p:spPr/>
        <p:txBody>
          <a:bodyPr/>
          <a:lstStyle/>
          <a:p>
            <a:endParaRPr lang="de-DE"/>
          </a:p>
        </p:txBody>
      </p:sp>
      <p:sp>
        <p:nvSpPr>
          <p:cNvPr id="4" name="Datumsplatzhalter 3"/>
          <p:cNvSpPr>
            <a:spLocks noGrp="1"/>
          </p:cNvSpPr>
          <p:nvPr>
            <p:ph type="dt" sz="half" idx="10"/>
          </p:nvPr>
        </p:nvSpPr>
        <p:spPr/>
        <p:txBody>
          <a:bodyPr/>
          <a:lstStyle/>
          <a:p>
            <a:fld id="{EA56697C-43B1-4EE0-AC48-2635BDCE14BA}" type="datetime1">
              <a:rPr lang="de-DE" smtClean="0"/>
              <a:t>28.10.2020</a:t>
            </a:fld>
            <a:endParaRPr lang="de-DE" dirty="0"/>
          </a:p>
        </p:txBody>
      </p:sp>
      <p:sp>
        <p:nvSpPr>
          <p:cNvPr id="5" name="Foliennummernplatzhalter 4"/>
          <p:cNvSpPr>
            <a:spLocks noGrp="1"/>
          </p:cNvSpPr>
          <p:nvPr>
            <p:ph type="sldNum" sz="quarter" idx="11"/>
          </p:nvPr>
        </p:nvSpPr>
        <p:spPr/>
        <p:txBody>
          <a:bodyPr/>
          <a:lstStyle/>
          <a:p>
            <a:r>
              <a:rPr lang="de-DE"/>
              <a:t>– </a:t>
            </a:r>
            <a:fld id="{A12291F8-C3EC-45C8-8AE6-C57E5F6DC00B}" type="slidenum">
              <a:rPr lang="de-DE" smtClean="0"/>
              <a:pPr/>
              <a:t>17</a:t>
            </a:fld>
            <a:r>
              <a:rPr lang="de-DE"/>
              <a:t> –</a:t>
            </a:r>
            <a:endParaRPr lang="de-DE" dirty="0"/>
          </a:p>
        </p:txBody>
      </p:sp>
    </p:spTree>
    <p:extLst>
      <p:ext uri="{BB962C8B-B14F-4D97-AF65-F5344CB8AC3E}">
        <p14:creationId xmlns:p14="http://schemas.microsoft.com/office/powerpoint/2010/main" val="2664898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AU" dirty="0"/>
              <a:t>Creating multiple views</a:t>
            </a:r>
          </a:p>
        </p:txBody>
      </p:sp>
      <p:sp>
        <p:nvSpPr>
          <p:cNvPr id="7" name="Textplatzhalter 6"/>
          <p:cNvSpPr>
            <a:spLocks noGrp="1"/>
          </p:cNvSpPr>
          <p:nvPr>
            <p:ph type="body" sz="quarter" idx="11"/>
          </p:nvPr>
        </p:nvSpPr>
        <p:spPr>
          <a:xfrm>
            <a:off x="7192652" y="4324244"/>
            <a:ext cx="4204354" cy="1884469"/>
          </a:xfrm>
        </p:spPr>
        <p:txBody>
          <a:bodyPr/>
          <a:lstStyle/>
          <a:p>
            <a:r>
              <a:rPr lang="en-AU" dirty="0"/>
              <a:t>Multiple skeletons</a:t>
            </a:r>
            <a:endParaRPr lang="de-DE" dirty="0"/>
          </a:p>
        </p:txBody>
      </p:sp>
      <p:sp>
        <p:nvSpPr>
          <p:cNvPr id="4" name="Datumsplatzhalter 3"/>
          <p:cNvSpPr>
            <a:spLocks noGrp="1"/>
          </p:cNvSpPr>
          <p:nvPr>
            <p:ph type="dt" sz="half" idx="12"/>
          </p:nvPr>
        </p:nvSpPr>
        <p:spPr/>
        <p:txBody>
          <a:bodyPr/>
          <a:lstStyle/>
          <a:p>
            <a:fld id="{AA82118A-2044-4D61-A282-E414A567C787}" type="datetime1">
              <a:rPr lang="de-DE" smtClean="0"/>
              <a:pPr/>
              <a:t>28.10.2020</a:t>
            </a:fld>
            <a:endParaRPr lang="de-DE" dirty="0"/>
          </a:p>
        </p:txBody>
      </p:sp>
      <p:sp>
        <p:nvSpPr>
          <p:cNvPr id="5" name="Foliennummernplatzhalter 4"/>
          <p:cNvSpPr>
            <a:spLocks noGrp="1"/>
          </p:cNvSpPr>
          <p:nvPr>
            <p:ph type="sldNum" sz="quarter" idx="13"/>
          </p:nvPr>
        </p:nvSpPr>
        <p:spPr/>
        <p:txBody>
          <a:bodyPr/>
          <a:lstStyle/>
          <a:p>
            <a:r>
              <a:rPr lang="de-DE"/>
              <a:t>– </a:t>
            </a:r>
            <a:fld id="{A12291F8-C3EC-45C8-8AE6-C57E5F6DC00B}" type="slidenum">
              <a:rPr lang="de-DE" smtClean="0"/>
              <a:pPr/>
              <a:t>18</a:t>
            </a:fld>
            <a:r>
              <a:rPr lang="de-DE"/>
              <a:t> –</a:t>
            </a:r>
            <a:endParaRPr lang="de-DE" dirty="0"/>
          </a:p>
        </p:txBody>
      </p:sp>
      <p:sp>
        <p:nvSpPr>
          <p:cNvPr id="2" name="Inhaltsplatzhalter 1"/>
          <p:cNvSpPr>
            <a:spLocks noGrp="1"/>
          </p:cNvSpPr>
          <p:nvPr>
            <p:ph idx="1"/>
          </p:nvPr>
        </p:nvSpPr>
        <p:spPr>
          <a:xfrm>
            <a:off x="982663" y="1621030"/>
            <a:ext cx="5113337" cy="4719278"/>
          </a:xfrm>
        </p:spPr>
        <p:txBody>
          <a:bodyPr>
            <a:normAutofit/>
          </a:bodyPr>
          <a:lstStyle/>
          <a:p>
            <a:r>
              <a:rPr lang="en-AU" dirty="0"/>
              <a:t>To support mirror effect, multiple skeletons are imported to the scene. As can be seen on right side.</a:t>
            </a:r>
          </a:p>
          <a:p>
            <a:r>
              <a:rPr lang="en-AU" dirty="0"/>
              <a:t>One main skeleton can be controlled by user and the other two imitates it.</a:t>
            </a:r>
          </a:p>
          <a:p>
            <a:r>
              <a:rPr lang="en-AU" dirty="0"/>
              <a:t>Essentially, just iterate all bones of the other two skeleton and assign the </a:t>
            </a:r>
            <a:r>
              <a:rPr lang="en-AU" dirty="0" err="1"/>
              <a:t>dofs</a:t>
            </a:r>
            <a:r>
              <a:rPr lang="en-AU" dirty="0"/>
              <a:t> the same as the one we want to </a:t>
            </a:r>
            <a:r>
              <a:rPr lang="en-AU" dirty="0" err="1"/>
              <a:t>initate</a:t>
            </a:r>
            <a:r>
              <a:rPr lang="en-AU" dirty="0"/>
              <a:t>.</a:t>
            </a:r>
          </a:p>
          <a:p>
            <a:endParaRPr lang="en-AU" dirty="0"/>
          </a:p>
          <a:p>
            <a:endParaRPr lang="en-AU" dirty="0"/>
          </a:p>
          <a:p>
            <a:endParaRPr lang="de-DE" dirty="0"/>
          </a:p>
        </p:txBody>
      </p:sp>
      <p:sp>
        <p:nvSpPr>
          <p:cNvPr id="20" name="Inhaltsplatzhalter 19"/>
          <p:cNvSpPr>
            <a:spLocks noGrp="1"/>
          </p:cNvSpPr>
          <p:nvPr>
            <p:ph idx="14"/>
          </p:nvPr>
        </p:nvSpPr>
        <p:spPr/>
        <p:txBody>
          <a:bodyPr>
            <a:normAutofit/>
          </a:bodyPr>
          <a:lstStyle/>
          <a:p>
            <a:r>
              <a:rPr lang="de-DE" dirty="0"/>
              <a:t>7) </a:t>
            </a:r>
            <a:r>
              <a:rPr lang="en-AU" dirty="0"/>
              <a:t>Creating Multiple Views</a:t>
            </a:r>
            <a:endParaRPr lang="de-DE" dirty="0"/>
          </a:p>
          <a:p>
            <a:endParaRPr lang="de-DE" dirty="0"/>
          </a:p>
        </p:txBody>
      </p:sp>
      <p:pic>
        <p:nvPicPr>
          <p:cNvPr id="10" name="Picture Placeholder 9">
            <a:extLst>
              <a:ext uri="{FF2B5EF4-FFF2-40B4-BE49-F238E27FC236}">
                <a16:creationId xmlns:a16="http://schemas.microsoft.com/office/drawing/2014/main" id="{FDDEACA7-D9AD-400A-A188-467F8367ACDD}"/>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2670" b="22670"/>
          <a:stretch>
            <a:fillRect/>
          </a:stretch>
        </p:blipFill>
        <p:spPr/>
      </p:pic>
    </p:spTree>
    <p:extLst>
      <p:ext uri="{BB962C8B-B14F-4D97-AF65-F5344CB8AC3E}">
        <p14:creationId xmlns:p14="http://schemas.microsoft.com/office/powerpoint/2010/main" val="1017229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br>
              <a:rPr lang="en-AU" dirty="0"/>
            </a:br>
            <a:r>
              <a:rPr lang="en-AU" dirty="0"/>
              <a:t>8) Evaluation of the mocap scheme</a:t>
            </a:r>
            <a:br>
              <a:rPr lang="en-AU" dirty="0"/>
            </a:br>
            <a:endParaRPr lang="de-DE" dirty="0"/>
          </a:p>
        </p:txBody>
      </p:sp>
      <p:sp>
        <p:nvSpPr>
          <p:cNvPr id="3" name="Untertitel 2"/>
          <p:cNvSpPr>
            <a:spLocks noGrp="1"/>
          </p:cNvSpPr>
          <p:nvPr>
            <p:ph type="subTitle" idx="1"/>
          </p:nvPr>
        </p:nvSpPr>
        <p:spPr/>
        <p:txBody>
          <a:bodyPr/>
          <a:lstStyle/>
          <a:p>
            <a:endParaRPr lang="de-DE"/>
          </a:p>
        </p:txBody>
      </p:sp>
      <p:sp>
        <p:nvSpPr>
          <p:cNvPr id="4" name="Datumsplatzhalter 3"/>
          <p:cNvSpPr>
            <a:spLocks noGrp="1"/>
          </p:cNvSpPr>
          <p:nvPr>
            <p:ph type="dt" sz="half" idx="10"/>
          </p:nvPr>
        </p:nvSpPr>
        <p:spPr/>
        <p:txBody>
          <a:bodyPr/>
          <a:lstStyle/>
          <a:p>
            <a:fld id="{EA56697C-43B1-4EE0-AC48-2635BDCE14BA}" type="datetime1">
              <a:rPr lang="de-DE" smtClean="0"/>
              <a:t>28.10.2020</a:t>
            </a:fld>
            <a:endParaRPr lang="de-DE" dirty="0"/>
          </a:p>
        </p:txBody>
      </p:sp>
      <p:sp>
        <p:nvSpPr>
          <p:cNvPr id="5" name="Foliennummernplatzhalter 4"/>
          <p:cNvSpPr>
            <a:spLocks noGrp="1"/>
          </p:cNvSpPr>
          <p:nvPr>
            <p:ph type="sldNum" sz="quarter" idx="11"/>
          </p:nvPr>
        </p:nvSpPr>
        <p:spPr/>
        <p:txBody>
          <a:bodyPr/>
          <a:lstStyle/>
          <a:p>
            <a:r>
              <a:rPr lang="de-DE"/>
              <a:t>– </a:t>
            </a:r>
            <a:fld id="{A12291F8-C3EC-45C8-8AE6-C57E5F6DC00B}" type="slidenum">
              <a:rPr lang="de-DE" smtClean="0"/>
              <a:pPr/>
              <a:t>19</a:t>
            </a:fld>
            <a:r>
              <a:rPr lang="de-DE"/>
              <a:t> –</a:t>
            </a:r>
            <a:endParaRPr lang="de-DE" dirty="0"/>
          </a:p>
        </p:txBody>
      </p:sp>
    </p:spTree>
    <p:extLst>
      <p:ext uri="{BB962C8B-B14F-4D97-AF65-F5344CB8AC3E}">
        <p14:creationId xmlns:p14="http://schemas.microsoft.com/office/powerpoint/2010/main" val="1001236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pPr marL="457200" indent="-457200">
              <a:buFont typeface="+mj-lt"/>
              <a:buAutoNum type="arabicParenR"/>
            </a:pPr>
            <a:r>
              <a:rPr lang="en-AU" dirty="0"/>
              <a:t>Basic user interface</a:t>
            </a:r>
          </a:p>
          <a:p>
            <a:pPr marL="457200" indent="-457200">
              <a:buFont typeface="+mj-lt"/>
              <a:buAutoNum type="arabicParenR"/>
            </a:pPr>
            <a:r>
              <a:rPr lang="en-AU" dirty="0"/>
              <a:t>Create and manipulate bones for a given mesh</a:t>
            </a:r>
          </a:p>
          <a:p>
            <a:pPr marL="457200" indent="-457200">
              <a:buFont typeface="+mj-lt"/>
              <a:buAutoNum type="arabicParenR"/>
            </a:pPr>
            <a:r>
              <a:rPr lang="en-AU" dirty="0"/>
              <a:t>Skinning of a mesh with the created skeleton</a:t>
            </a:r>
          </a:p>
          <a:p>
            <a:pPr marL="457200" indent="-457200">
              <a:buFont typeface="+mj-lt"/>
              <a:buAutoNum type="arabicParenR"/>
            </a:pPr>
            <a:r>
              <a:rPr lang="en-AU" dirty="0"/>
              <a:t>Visualizing the skinned mesh</a:t>
            </a:r>
          </a:p>
          <a:p>
            <a:pPr marL="457200" indent="-457200">
              <a:buFont typeface="+mj-lt"/>
              <a:buAutoNum type="arabicParenR"/>
            </a:pPr>
            <a:r>
              <a:rPr lang="en-AU" dirty="0"/>
              <a:t>Record users movement</a:t>
            </a:r>
          </a:p>
          <a:p>
            <a:pPr marL="457200" indent="-457200">
              <a:buFont typeface="+mj-lt"/>
              <a:buAutoNum type="arabicParenR"/>
            </a:pPr>
            <a:r>
              <a:rPr lang="en-AU" dirty="0"/>
              <a:t>Recording, saving animations</a:t>
            </a:r>
          </a:p>
          <a:p>
            <a:pPr marL="457200" indent="-457200">
              <a:buFont typeface="+mj-lt"/>
              <a:buAutoNum type="arabicParenR"/>
            </a:pPr>
            <a:r>
              <a:rPr lang="en-AU" dirty="0"/>
              <a:t>Creating multiple views</a:t>
            </a:r>
          </a:p>
          <a:p>
            <a:pPr marL="457200" indent="-457200">
              <a:buFont typeface="+mj-lt"/>
              <a:buAutoNum type="arabicParenR"/>
            </a:pPr>
            <a:r>
              <a:rPr lang="en-AU" dirty="0"/>
              <a:t>Evaluation of the quality of the mocap</a:t>
            </a:r>
          </a:p>
          <a:p>
            <a:pPr marL="457200" indent="-457200">
              <a:buFont typeface="+mj-lt"/>
              <a:buAutoNum type="arabicParenR"/>
            </a:pPr>
            <a:r>
              <a:rPr lang="en-AU" dirty="0"/>
              <a:t>Optimization of the IK algorithm</a:t>
            </a:r>
          </a:p>
          <a:p>
            <a:pPr marL="457200" indent="-457200">
              <a:buFont typeface="+mj-lt"/>
              <a:buAutoNum type="arabicParenR"/>
            </a:pPr>
            <a:endParaRPr lang="en-AU" dirty="0"/>
          </a:p>
          <a:p>
            <a:pPr marL="457200" indent="-457200">
              <a:buFont typeface="+mj-lt"/>
              <a:buAutoNum type="arabicParenR"/>
            </a:pPr>
            <a:endParaRPr lang="en-AU" dirty="0"/>
          </a:p>
          <a:p>
            <a:pPr marL="457200" indent="-457200">
              <a:buFont typeface="+mj-lt"/>
              <a:buAutoNum type="arabicParenR"/>
            </a:pPr>
            <a:endParaRPr lang="de-DE" dirty="0"/>
          </a:p>
        </p:txBody>
      </p:sp>
      <p:sp>
        <p:nvSpPr>
          <p:cNvPr id="3" name="Titel 2"/>
          <p:cNvSpPr>
            <a:spLocks noGrp="1"/>
          </p:cNvSpPr>
          <p:nvPr>
            <p:ph type="title"/>
          </p:nvPr>
        </p:nvSpPr>
        <p:spPr/>
        <p:txBody>
          <a:bodyPr/>
          <a:lstStyle/>
          <a:p>
            <a:r>
              <a:rPr lang="de-DE" dirty="0"/>
              <a:t>Tasks</a:t>
            </a:r>
          </a:p>
        </p:txBody>
      </p:sp>
      <p:sp>
        <p:nvSpPr>
          <p:cNvPr id="4" name="Datumsplatzhalter 3"/>
          <p:cNvSpPr>
            <a:spLocks noGrp="1"/>
          </p:cNvSpPr>
          <p:nvPr>
            <p:ph type="dt" sz="half" idx="11"/>
          </p:nvPr>
        </p:nvSpPr>
        <p:spPr/>
        <p:txBody>
          <a:bodyPr/>
          <a:lstStyle/>
          <a:p>
            <a:fld id="{AA82118A-2044-4D61-A282-E414A567C787}" type="datetime1">
              <a:rPr lang="de-DE" smtClean="0"/>
              <a:pPr/>
              <a:t>28.10.2020</a:t>
            </a:fld>
            <a:endParaRPr lang="de-DE" dirty="0"/>
          </a:p>
        </p:txBody>
      </p:sp>
      <p:sp>
        <p:nvSpPr>
          <p:cNvPr id="5" name="Foliennummernplatzhalter 4"/>
          <p:cNvSpPr>
            <a:spLocks noGrp="1"/>
          </p:cNvSpPr>
          <p:nvPr>
            <p:ph type="sldNum" sz="quarter" idx="12"/>
          </p:nvPr>
        </p:nvSpPr>
        <p:spPr/>
        <p:txBody>
          <a:bodyPr/>
          <a:lstStyle/>
          <a:p>
            <a:r>
              <a:rPr lang="de-DE" dirty="0"/>
              <a:t>– </a:t>
            </a:r>
            <a:fld id="{A12291F8-C3EC-45C8-8AE6-C57E5F6DC00B}" type="slidenum">
              <a:rPr lang="de-DE" smtClean="0"/>
              <a:pPr/>
              <a:t>2</a:t>
            </a:fld>
            <a:r>
              <a:rPr lang="de-DE" dirty="0"/>
              <a:t> –</a:t>
            </a:r>
          </a:p>
        </p:txBody>
      </p:sp>
      <p:sp>
        <p:nvSpPr>
          <p:cNvPr id="7" name="Content Placeholder 6">
            <a:extLst>
              <a:ext uri="{FF2B5EF4-FFF2-40B4-BE49-F238E27FC236}">
                <a16:creationId xmlns:a16="http://schemas.microsoft.com/office/drawing/2014/main" id="{21DAAB36-F679-4792-9841-6094D59576D0}"/>
              </a:ext>
            </a:extLst>
          </p:cNvPr>
          <p:cNvSpPr>
            <a:spLocks noGrp="1"/>
          </p:cNvSpPr>
          <p:nvPr>
            <p:ph idx="10"/>
          </p:nvPr>
        </p:nvSpPr>
        <p:spPr/>
        <p:txBody>
          <a:bodyPr/>
          <a:lstStyle/>
          <a:p>
            <a:endParaRPr lang="de-DE"/>
          </a:p>
        </p:txBody>
      </p:sp>
    </p:spTree>
    <p:extLst>
      <p:ext uri="{BB962C8B-B14F-4D97-AF65-F5344CB8AC3E}">
        <p14:creationId xmlns:p14="http://schemas.microsoft.com/office/powerpoint/2010/main" val="13815437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AU" dirty="0"/>
              <a:t>Evaluation of the quality of the mocap</a:t>
            </a:r>
            <a:br>
              <a:rPr lang="en-AU" dirty="0"/>
            </a:br>
            <a:endParaRPr lang="en-AU" dirty="0"/>
          </a:p>
        </p:txBody>
      </p:sp>
      <p:sp>
        <p:nvSpPr>
          <p:cNvPr id="7" name="Textplatzhalter 6"/>
          <p:cNvSpPr>
            <a:spLocks noGrp="1"/>
          </p:cNvSpPr>
          <p:nvPr>
            <p:ph type="body" sz="quarter" idx="11"/>
          </p:nvPr>
        </p:nvSpPr>
        <p:spPr>
          <a:xfrm>
            <a:off x="7192652" y="4317475"/>
            <a:ext cx="4204354" cy="1884469"/>
          </a:xfrm>
        </p:spPr>
        <p:txBody>
          <a:bodyPr/>
          <a:lstStyle/>
          <a:p>
            <a:r>
              <a:rPr lang="de-DE" altLang="zh-CN" dirty="0"/>
              <a:t>IK </a:t>
            </a:r>
            <a:r>
              <a:rPr lang="de-DE" altLang="zh-CN" dirty="0" err="1"/>
              <a:t>based</a:t>
            </a:r>
            <a:r>
              <a:rPr lang="de-DE" altLang="zh-CN" dirty="0"/>
              <a:t> </a:t>
            </a:r>
            <a:r>
              <a:rPr lang="de-DE" altLang="zh-CN" dirty="0" err="1"/>
              <a:t>Mocap</a:t>
            </a:r>
            <a:endParaRPr lang="de-DE" dirty="0"/>
          </a:p>
        </p:txBody>
      </p:sp>
      <p:sp>
        <p:nvSpPr>
          <p:cNvPr id="4" name="Datumsplatzhalter 3"/>
          <p:cNvSpPr>
            <a:spLocks noGrp="1"/>
          </p:cNvSpPr>
          <p:nvPr>
            <p:ph type="dt" sz="half" idx="12"/>
          </p:nvPr>
        </p:nvSpPr>
        <p:spPr/>
        <p:txBody>
          <a:bodyPr/>
          <a:lstStyle/>
          <a:p>
            <a:fld id="{AA82118A-2044-4D61-A282-E414A567C787}" type="datetime1">
              <a:rPr lang="de-DE" smtClean="0"/>
              <a:pPr/>
              <a:t>28.10.2020</a:t>
            </a:fld>
            <a:endParaRPr lang="de-DE" dirty="0"/>
          </a:p>
        </p:txBody>
      </p:sp>
      <p:sp>
        <p:nvSpPr>
          <p:cNvPr id="5" name="Foliennummernplatzhalter 4"/>
          <p:cNvSpPr>
            <a:spLocks noGrp="1"/>
          </p:cNvSpPr>
          <p:nvPr>
            <p:ph type="sldNum" sz="quarter" idx="13"/>
          </p:nvPr>
        </p:nvSpPr>
        <p:spPr/>
        <p:txBody>
          <a:bodyPr/>
          <a:lstStyle/>
          <a:p>
            <a:r>
              <a:rPr lang="de-DE"/>
              <a:t>– </a:t>
            </a:r>
            <a:fld id="{A12291F8-C3EC-45C8-8AE6-C57E5F6DC00B}" type="slidenum">
              <a:rPr lang="de-DE" smtClean="0"/>
              <a:pPr/>
              <a:t>20</a:t>
            </a:fld>
            <a:r>
              <a:rPr lang="de-DE"/>
              <a:t> –</a:t>
            </a:r>
            <a:endParaRPr lang="de-DE" dirty="0"/>
          </a:p>
        </p:txBody>
      </p:sp>
      <p:sp>
        <p:nvSpPr>
          <p:cNvPr id="2" name="Inhaltsplatzhalter 1"/>
          <p:cNvSpPr>
            <a:spLocks noGrp="1"/>
          </p:cNvSpPr>
          <p:nvPr>
            <p:ph idx="1"/>
          </p:nvPr>
        </p:nvSpPr>
        <p:spPr>
          <a:xfrm>
            <a:off x="966471" y="1853220"/>
            <a:ext cx="5113337" cy="4799013"/>
          </a:xfrm>
        </p:spPr>
        <p:txBody>
          <a:bodyPr>
            <a:normAutofit/>
          </a:bodyPr>
          <a:lstStyle/>
          <a:p>
            <a:r>
              <a:rPr lang="en-AU" dirty="0"/>
              <a:t>As the range of the </a:t>
            </a:r>
            <a:r>
              <a:rPr lang="en-AU" dirty="0" err="1"/>
              <a:t>dofs</a:t>
            </a:r>
            <a:r>
              <a:rPr lang="en-AU" dirty="0"/>
              <a:t> of the bones are not adjusted yet, the result may looks unnatural now.</a:t>
            </a:r>
          </a:p>
          <a:p>
            <a:r>
              <a:rPr lang="en-AU" dirty="0"/>
              <a:t>Further more, such a motion capture scheme does not guarantee the accuracy. As IK problems are always ill-posed.(no solution in range or many solutions exist)</a:t>
            </a:r>
            <a:endParaRPr lang="de-DE" dirty="0"/>
          </a:p>
        </p:txBody>
      </p:sp>
      <p:sp>
        <p:nvSpPr>
          <p:cNvPr id="20" name="Inhaltsplatzhalter 19"/>
          <p:cNvSpPr>
            <a:spLocks noGrp="1"/>
          </p:cNvSpPr>
          <p:nvPr>
            <p:ph idx="14"/>
          </p:nvPr>
        </p:nvSpPr>
        <p:spPr/>
        <p:txBody>
          <a:bodyPr>
            <a:normAutofit fontScale="70000" lnSpcReduction="20000"/>
          </a:bodyPr>
          <a:lstStyle/>
          <a:p>
            <a:r>
              <a:rPr lang="de-DE" dirty="0"/>
              <a:t>8.1) </a:t>
            </a:r>
            <a:r>
              <a:rPr lang="en-AU" dirty="0"/>
              <a:t>Evaluation of The Quality Of The Mocap</a:t>
            </a:r>
            <a:endParaRPr lang="de-DE" dirty="0"/>
          </a:p>
          <a:p>
            <a:endParaRPr lang="de-DE" dirty="0"/>
          </a:p>
        </p:txBody>
      </p:sp>
      <p:sp>
        <p:nvSpPr>
          <p:cNvPr id="15" name="Picture Placeholder 14">
            <a:extLst>
              <a:ext uri="{FF2B5EF4-FFF2-40B4-BE49-F238E27FC236}">
                <a16:creationId xmlns:a16="http://schemas.microsoft.com/office/drawing/2014/main" id="{8722CD88-81E4-4636-A150-5B8554DDAE97}"/>
              </a:ext>
            </a:extLst>
          </p:cNvPr>
          <p:cNvSpPr>
            <a:spLocks noGrp="1"/>
          </p:cNvSpPr>
          <p:nvPr>
            <p:ph type="pic" sz="quarter" idx="10"/>
          </p:nvPr>
        </p:nvSpPr>
        <p:spPr/>
      </p:sp>
      <p:pic>
        <p:nvPicPr>
          <p:cNvPr id="17" name="Picture 16">
            <a:extLst>
              <a:ext uri="{FF2B5EF4-FFF2-40B4-BE49-F238E27FC236}">
                <a16:creationId xmlns:a16="http://schemas.microsoft.com/office/drawing/2014/main" id="{9C203DDE-8524-4DE3-AC95-4E762B4066F0}"/>
              </a:ext>
            </a:extLst>
          </p:cNvPr>
          <p:cNvPicPr>
            <a:picLocks noChangeAspect="1"/>
          </p:cNvPicPr>
          <p:nvPr/>
        </p:nvPicPr>
        <p:blipFill>
          <a:blip r:embed="rId3"/>
          <a:stretch>
            <a:fillRect/>
          </a:stretch>
        </p:blipFill>
        <p:spPr>
          <a:xfrm>
            <a:off x="6191251" y="956513"/>
            <a:ext cx="4204355" cy="3296214"/>
          </a:xfrm>
          <a:prstGeom prst="rect">
            <a:avLst/>
          </a:prstGeom>
        </p:spPr>
      </p:pic>
    </p:spTree>
    <p:extLst>
      <p:ext uri="{BB962C8B-B14F-4D97-AF65-F5344CB8AC3E}">
        <p14:creationId xmlns:p14="http://schemas.microsoft.com/office/powerpoint/2010/main" val="1084400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AU" dirty="0"/>
              <a:t>Evaluation of the </a:t>
            </a:r>
            <a:r>
              <a:rPr lang="de-DE" dirty="0" err="1"/>
              <a:t>stability</a:t>
            </a:r>
            <a:r>
              <a:rPr lang="en-AU" dirty="0"/>
              <a:t> of the mocap</a:t>
            </a:r>
            <a:br>
              <a:rPr lang="en-AU" dirty="0"/>
            </a:br>
            <a:endParaRPr lang="en-AU" dirty="0"/>
          </a:p>
        </p:txBody>
      </p:sp>
      <p:sp>
        <p:nvSpPr>
          <p:cNvPr id="7" name="Textplatzhalter 6"/>
          <p:cNvSpPr>
            <a:spLocks noGrp="1"/>
          </p:cNvSpPr>
          <p:nvPr>
            <p:ph type="body" sz="quarter" idx="11"/>
          </p:nvPr>
        </p:nvSpPr>
        <p:spPr>
          <a:xfrm>
            <a:off x="7192652" y="4317475"/>
            <a:ext cx="4204354" cy="1884469"/>
          </a:xfrm>
        </p:spPr>
        <p:txBody>
          <a:bodyPr/>
          <a:lstStyle/>
          <a:p>
            <a:r>
              <a:rPr lang="de-DE" altLang="zh-CN" dirty="0"/>
              <a:t>IK </a:t>
            </a:r>
            <a:r>
              <a:rPr lang="de-DE" altLang="zh-CN" dirty="0" err="1"/>
              <a:t>based</a:t>
            </a:r>
            <a:r>
              <a:rPr lang="de-DE" altLang="zh-CN" dirty="0"/>
              <a:t> </a:t>
            </a:r>
            <a:r>
              <a:rPr lang="de-DE" altLang="zh-CN" dirty="0" err="1"/>
              <a:t>Mocap</a:t>
            </a:r>
            <a:endParaRPr lang="de-DE" dirty="0"/>
          </a:p>
        </p:txBody>
      </p:sp>
      <p:sp>
        <p:nvSpPr>
          <p:cNvPr id="4" name="Datumsplatzhalter 3"/>
          <p:cNvSpPr>
            <a:spLocks noGrp="1"/>
          </p:cNvSpPr>
          <p:nvPr>
            <p:ph type="dt" sz="half" idx="12"/>
          </p:nvPr>
        </p:nvSpPr>
        <p:spPr/>
        <p:txBody>
          <a:bodyPr/>
          <a:lstStyle/>
          <a:p>
            <a:fld id="{AA82118A-2044-4D61-A282-E414A567C787}" type="datetime1">
              <a:rPr lang="de-DE" smtClean="0"/>
              <a:pPr/>
              <a:t>28.10.2020</a:t>
            </a:fld>
            <a:endParaRPr lang="de-DE" dirty="0"/>
          </a:p>
        </p:txBody>
      </p:sp>
      <p:sp>
        <p:nvSpPr>
          <p:cNvPr id="5" name="Foliennummernplatzhalter 4"/>
          <p:cNvSpPr>
            <a:spLocks noGrp="1"/>
          </p:cNvSpPr>
          <p:nvPr>
            <p:ph type="sldNum" sz="quarter" idx="13"/>
          </p:nvPr>
        </p:nvSpPr>
        <p:spPr/>
        <p:txBody>
          <a:bodyPr/>
          <a:lstStyle/>
          <a:p>
            <a:r>
              <a:rPr lang="de-DE"/>
              <a:t>– </a:t>
            </a:r>
            <a:fld id="{A12291F8-C3EC-45C8-8AE6-C57E5F6DC00B}" type="slidenum">
              <a:rPr lang="de-DE" smtClean="0"/>
              <a:pPr/>
              <a:t>21</a:t>
            </a:fld>
            <a:r>
              <a:rPr lang="de-DE"/>
              <a:t> –</a:t>
            </a:r>
            <a:endParaRPr lang="de-DE" dirty="0"/>
          </a:p>
        </p:txBody>
      </p:sp>
      <p:sp>
        <p:nvSpPr>
          <p:cNvPr id="2" name="Inhaltsplatzhalter 1"/>
          <p:cNvSpPr>
            <a:spLocks noGrp="1"/>
          </p:cNvSpPr>
          <p:nvPr>
            <p:ph idx="1"/>
          </p:nvPr>
        </p:nvSpPr>
        <p:spPr>
          <a:xfrm>
            <a:off x="982663" y="1409700"/>
            <a:ext cx="5113337" cy="4799013"/>
          </a:xfrm>
        </p:spPr>
        <p:txBody>
          <a:bodyPr>
            <a:normAutofit/>
          </a:bodyPr>
          <a:lstStyle/>
          <a:p>
            <a:r>
              <a:rPr lang="en-AU" dirty="0"/>
              <a:t>The system will be unstable when we use position information of the two hands and the headset at the same time. As the headset end effector is too close to the joint bone.(throat)</a:t>
            </a:r>
          </a:p>
          <a:p>
            <a:r>
              <a:rPr lang="en-AU" dirty="0"/>
              <a:t>When just using position information on both hands, some unwanted movement exists. E.g. The head moves forward unexpectedly. </a:t>
            </a:r>
            <a:endParaRPr lang="de-DE" dirty="0"/>
          </a:p>
        </p:txBody>
      </p:sp>
      <p:sp>
        <p:nvSpPr>
          <p:cNvPr id="20" name="Inhaltsplatzhalter 19"/>
          <p:cNvSpPr>
            <a:spLocks noGrp="1"/>
          </p:cNvSpPr>
          <p:nvPr>
            <p:ph idx="14"/>
          </p:nvPr>
        </p:nvSpPr>
        <p:spPr/>
        <p:txBody>
          <a:bodyPr>
            <a:normAutofit fontScale="70000" lnSpcReduction="20000"/>
          </a:bodyPr>
          <a:lstStyle/>
          <a:p>
            <a:r>
              <a:rPr lang="de-DE" dirty="0"/>
              <a:t>8.2) </a:t>
            </a:r>
            <a:r>
              <a:rPr lang="en-AU" dirty="0"/>
              <a:t>Evaluation of The </a:t>
            </a:r>
            <a:r>
              <a:rPr lang="de-DE" dirty="0" err="1"/>
              <a:t>Stability</a:t>
            </a:r>
            <a:r>
              <a:rPr lang="en-AU" dirty="0"/>
              <a:t> Of The Mocap</a:t>
            </a:r>
            <a:endParaRPr lang="de-DE" dirty="0"/>
          </a:p>
          <a:p>
            <a:endParaRPr lang="de-DE" dirty="0"/>
          </a:p>
        </p:txBody>
      </p:sp>
      <p:sp>
        <p:nvSpPr>
          <p:cNvPr id="10" name="Picture Placeholder 9">
            <a:extLst>
              <a:ext uri="{FF2B5EF4-FFF2-40B4-BE49-F238E27FC236}">
                <a16:creationId xmlns:a16="http://schemas.microsoft.com/office/drawing/2014/main" id="{EC9F6A7B-3F34-44EF-8EC3-5C79B8FF1391}"/>
              </a:ext>
            </a:extLst>
          </p:cNvPr>
          <p:cNvSpPr>
            <a:spLocks noGrp="1"/>
          </p:cNvSpPr>
          <p:nvPr>
            <p:ph type="pic" sz="quarter" idx="10"/>
          </p:nvPr>
        </p:nvSpPr>
        <p:spPr/>
      </p:sp>
      <p:pic>
        <p:nvPicPr>
          <p:cNvPr id="12" name="Picture 11">
            <a:extLst>
              <a:ext uri="{FF2B5EF4-FFF2-40B4-BE49-F238E27FC236}">
                <a16:creationId xmlns:a16="http://schemas.microsoft.com/office/drawing/2014/main" id="{2599F8E0-70DA-4D34-9709-79EDD48A1A6E}"/>
              </a:ext>
            </a:extLst>
          </p:cNvPr>
          <p:cNvPicPr>
            <a:picLocks noChangeAspect="1"/>
          </p:cNvPicPr>
          <p:nvPr/>
        </p:nvPicPr>
        <p:blipFill>
          <a:blip r:embed="rId3"/>
          <a:stretch>
            <a:fillRect/>
          </a:stretch>
        </p:blipFill>
        <p:spPr>
          <a:xfrm>
            <a:off x="6203672" y="956513"/>
            <a:ext cx="5193334" cy="3272017"/>
          </a:xfrm>
          <a:prstGeom prst="rect">
            <a:avLst/>
          </a:prstGeom>
        </p:spPr>
      </p:pic>
    </p:spTree>
    <p:extLst>
      <p:ext uri="{BB962C8B-B14F-4D97-AF65-F5344CB8AC3E}">
        <p14:creationId xmlns:p14="http://schemas.microsoft.com/office/powerpoint/2010/main" val="2011950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br>
              <a:rPr lang="en-AU" dirty="0"/>
            </a:br>
            <a:r>
              <a:rPr lang="en-AU" dirty="0"/>
              <a:t>9) Optimization of the IK algorithm</a:t>
            </a:r>
            <a:br>
              <a:rPr lang="en-AU" dirty="0"/>
            </a:br>
            <a:endParaRPr lang="de-DE" dirty="0"/>
          </a:p>
        </p:txBody>
      </p:sp>
      <p:sp>
        <p:nvSpPr>
          <p:cNvPr id="3" name="Untertitel 2"/>
          <p:cNvSpPr>
            <a:spLocks noGrp="1"/>
          </p:cNvSpPr>
          <p:nvPr>
            <p:ph type="subTitle" idx="1"/>
          </p:nvPr>
        </p:nvSpPr>
        <p:spPr/>
        <p:txBody>
          <a:bodyPr/>
          <a:lstStyle/>
          <a:p>
            <a:endParaRPr lang="de-DE"/>
          </a:p>
        </p:txBody>
      </p:sp>
      <p:sp>
        <p:nvSpPr>
          <p:cNvPr id="4" name="Datumsplatzhalter 3"/>
          <p:cNvSpPr>
            <a:spLocks noGrp="1"/>
          </p:cNvSpPr>
          <p:nvPr>
            <p:ph type="dt" sz="half" idx="10"/>
          </p:nvPr>
        </p:nvSpPr>
        <p:spPr/>
        <p:txBody>
          <a:bodyPr/>
          <a:lstStyle/>
          <a:p>
            <a:fld id="{EA56697C-43B1-4EE0-AC48-2635BDCE14BA}" type="datetime1">
              <a:rPr lang="de-DE" smtClean="0"/>
              <a:t>28.10.2020</a:t>
            </a:fld>
            <a:endParaRPr lang="de-DE" dirty="0"/>
          </a:p>
        </p:txBody>
      </p:sp>
      <p:sp>
        <p:nvSpPr>
          <p:cNvPr id="5" name="Foliennummernplatzhalter 4"/>
          <p:cNvSpPr>
            <a:spLocks noGrp="1"/>
          </p:cNvSpPr>
          <p:nvPr>
            <p:ph type="sldNum" sz="quarter" idx="11"/>
          </p:nvPr>
        </p:nvSpPr>
        <p:spPr/>
        <p:txBody>
          <a:bodyPr/>
          <a:lstStyle/>
          <a:p>
            <a:r>
              <a:rPr lang="de-DE"/>
              <a:t>– </a:t>
            </a:r>
            <a:fld id="{A12291F8-C3EC-45C8-8AE6-C57E5F6DC00B}" type="slidenum">
              <a:rPr lang="de-DE" smtClean="0"/>
              <a:pPr/>
              <a:t>22</a:t>
            </a:fld>
            <a:r>
              <a:rPr lang="de-DE"/>
              <a:t> –</a:t>
            </a:r>
            <a:endParaRPr lang="de-DE" dirty="0"/>
          </a:p>
        </p:txBody>
      </p:sp>
    </p:spTree>
    <p:extLst>
      <p:ext uri="{BB962C8B-B14F-4D97-AF65-F5344CB8AC3E}">
        <p14:creationId xmlns:p14="http://schemas.microsoft.com/office/powerpoint/2010/main" val="264159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br>
              <a:rPr lang="en-AU" dirty="0"/>
            </a:br>
            <a:r>
              <a:rPr lang="en-AU" dirty="0"/>
              <a:t>1) Basic user interface</a:t>
            </a:r>
            <a:br>
              <a:rPr lang="en-AU" dirty="0"/>
            </a:br>
            <a:endParaRPr lang="de-DE" dirty="0"/>
          </a:p>
        </p:txBody>
      </p:sp>
      <p:sp>
        <p:nvSpPr>
          <p:cNvPr id="3" name="Untertitel 2"/>
          <p:cNvSpPr>
            <a:spLocks noGrp="1"/>
          </p:cNvSpPr>
          <p:nvPr>
            <p:ph type="subTitle" idx="1"/>
          </p:nvPr>
        </p:nvSpPr>
        <p:spPr/>
        <p:txBody>
          <a:bodyPr/>
          <a:lstStyle/>
          <a:p>
            <a:endParaRPr lang="de-DE"/>
          </a:p>
        </p:txBody>
      </p:sp>
      <p:sp>
        <p:nvSpPr>
          <p:cNvPr id="4" name="Datumsplatzhalter 3"/>
          <p:cNvSpPr>
            <a:spLocks noGrp="1"/>
          </p:cNvSpPr>
          <p:nvPr>
            <p:ph type="dt" sz="half" idx="10"/>
          </p:nvPr>
        </p:nvSpPr>
        <p:spPr/>
        <p:txBody>
          <a:bodyPr/>
          <a:lstStyle/>
          <a:p>
            <a:fld id="{EA56697C-43B1-4EE0-AC48-2635BDCE14BA}" type="datetime1">
              <a:rPr lang="de-DE" smtClean="0"/>
              <a:t>28.10.2020</a:t>
            </a:fld>
            <a:endParaRPr lang="de-DE" dirty="0"/>
          </a:p>
        </p:txBody>
      </p:sp>
      <p:sp>
        <p:nvSpPr>
          <p:cNvPr id="5" name="Foliennummernplatzhalter 4"/>
          <p:cNvSpPr>
            <a:spLocks noGrp="1"/>
          </p:cNvSpPr>
          <p:nvPr>
            <p:ph type="sldNum" sz="quarter" idx="11"/>
          </p:nvPr>
        </p:nvSpPr>
        <p:spPr/>
        <p:txBody>
          <a:bodyPr/>
          <a:lstStyle/>
          <a:p>
            <a:r>
              <a:rPr lang="de-DE"/>
              <a:t>– </a:t>
            </a:r>
            <a:fld id="{A12291F8-C3EC-45C8-8AE6-C57E5F6DC00B}" type="slidenum">
              <a:rPr lang="de-DE" smtClean="0"/>
              <a:pPr/>
              <a:t>3</a:t>
            </a:fld>
            <a:r>
              <a:rPr lang="de-DE"/>
              <a:t> –</a:t>
            </a:r>
            <a:endParaRPr lang="de-DE" dirty="0"/>
          </a:p>
        </p:txBody>
      </p:sp>
    </p:spTree>
    <p:extLst>
      <p:ext uri="{BB962C8B-B14F-4D97-AF65-F5344CB8AC3E}">
        <p14:creationId xmlns:p14="http://schemas.microsoft.com/office/powerpoint/2010/main" val="3070436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AU" dirty="0"/>
              <a:t>Basic user interface</a:t>
            </a:r>
          </a:p>
        </p:txBody>
      </p:sp>
      <p:sp>
        <p:nvSpPr>
          <p:cNvPr id="7" name="Textplatzhalter 6"/>
          <p:cNvSpPr>
            <a:spLocks noGrp="1"/>
          </p:cNvSpPr>
          <p:nvPr>
            <p:ph type="body" sz="quarter" idx="11"/>
          </p:nvPr>
        </p:nvSpPr>
        <p:spPr>
          <a:xfrm>
            <a:off x="7192652" y="4317475"/>
            <a:ext cx="4204354" cy="1884469"/>
          </a:xfrm>
        </p:spPr>
        <p:txBody>
          <a:bodyPr/>
          <a:lstStyle/>
          <a:p>
            <a:r>
              <a:rPr lang="de-DE" dirty="0"/>
              <a:t>Buttons </a:t>
            </a:r>
            <a:r>
              <a:rPr lang="de-DE" dirty="0" err="1"/>
              <a:t>are</a:t>
            </a:r>
            <a:r>
              <a:rPr lang="de-DE" dirty="0"/>
              <a:t> </a:t>
            </a:r>
            <a:r>
              <a:rPr lang="de-DE" dirty="0" err="1"/>
              <a:t>arranged</a:t>
            </a:r>
            <a:r>
              <a:rPr lang="de-DE" dirty="0"/>
              <a:t> on a virtual wall. </a:t>
            </a:r>
            <a:r>
              <a:rPr lang="de-DE" dirty="0" err="1"/>
              <a:t>They</a:t>
            </a:r>
            <a:r>
              <a:rPr lang="de-DE" dirty="0"/>
              <a:t> </a:t>
            </a:r>
            <a:r>
              <a:rPr lang="de-DE" dirty="0" err="1"/>
              <a:t>are</a:t>
            </a:r>
            <a:r>
              <a:rPr lang="de-DE" dirty="0"/>
              <a:t> </a:t>
            </a:r>
            <a:r>
              <a:rPr lang="de-DE" dirty="0" err="1"/>
              <a:t>assigned</a:t>
            </a:r>
            <a:r>
              <a:rPr lang="de-DE" dirty="0"/>
              <a:t> </a:t>
            </a:r>
            <a:r>
              <a:rPr lang="de-DE" dirty="0" err="1"/>
              <a:t>to</a:t>
            </a:r>
            <a:r>
              <a:rPr lang="de-DE" dirty="0"/>
              <a:t> </a:t>
            </a:r>
            <a:r>
              <a:rPr lang="de-DE" dirty="0" err="1"/>
              <a:t>random</a:t>
            </a:r>
            <a:r>
              <a:rPr lang="de-DE" dirty="0"/>
              <a:t> </a:t>
            </a:r>
            <a:r>
              <a:rPr lang="de-DE" dirty="0" err="1"/>
              <a:t>colors</a:t>
            </a:r>
            <a:r>
              <a:rPr lang="de-DE" dirty="0"/>
              <a:t>.</a:t>
            </a:r>
          </a:p>
        </p:txBody>
      </p:sp>
      <p:sp>
        <p:nvSpPr>
          <p:cNvPr id="4" name="Datumsplatzhalter 3"/>
          <p:cNvSpPr>
            <a:spLocks noGrp="1"/>
          </p:cNvSpPr>
          <p:nvPr>
            <p:ph type="dt" sz="half" idx="12"/>
          </p:nvPr>
        </p:nvSpPr>
        <p:spPr/>
        <p:txBody>
          <a:bodyPr/>
          <a:lstStyle/>
          <a:p>
            <a:fld id="{AA82118A-2044-4D61-A282-E414A567C787}" type="datetime1">
              <a:rPr lang="de-DE" smtClean="0"/>
              <a:pPr/>
              <a:t>28.10.2020</a:t>
            </a:fld>
            <a:endParaRPr lang="de-DE" dirty="0"/>
          </a:p>
        </p:txBody>
      </p:sp>
      <p:sp>
        <p:nvSpPr>
          <p:cNvPr id="5" name="Foliennummernplatzhalter 4"/>
          <p:cNvSpPr>
            <a:spLocks noGrp="1"/>
          </p:cNvSpPr>
          <p:nvPr>
            <p:ph type="sldNum" sz="quarter" idx="13"/>
          </p:nvPr>
        </p:nvSpPr>
        <p:spPr/>
        <p:txBody>
          <a:bodyPr/>
          <a:lstStyle/>
          <a:p>
            <a:r>
              <a:rPr lang="de-DE"/>
              <a:t>– </a:t>
            </a:r>
            <a:fld id="{A12291F8-C3EC-45C8-8AE6-C57E5F6DC00B}" type="slidenum">
              <a:rPr lang="de-DE" smtClean="0"/>
              <a:pPr/>
              <a:t>4</a:t>
            </a:fld>
            <a:r>
              <a:rPr lang="de-DE"/>
              <a:t> –</a:t>
            </a:r>
            <a:endParaRPr lang="de-DE" dirty="0"/>
          </a:p>
        </p:txBody>
      </p:sp>
      <p:sp>
        <p:nvSpPr>
          <p:cNvPr id="2" name="Inhaltsplatzhalter 1"/>
          <p:cNvSpPr>
            <a:spLocks noGrp="1"/>
          </p:cNvSpPr>
          <p:nvPr>
            <p:ph idx="1"/>
          </p:nvPr>
        </p:nvSpPr>
        <p:spPr>
          <a:xfrm>
            <a:off x="982663" y="1409700"/>
            <a:ext cx="5113337" cy="4799013"/>
          </a:xfrm>
        </p:spPr>
        <p:txBody>
          <a:bodyPr>
            <a:normAutofit fontScale="92500"/>
          </a:bodyPr>
          <a:lstStyle/>
          <a:p>
            <a:r>
              <a:rPr lang="en-AU" dirty="0"/>
              <a:t>A flexible and extensible yet simple solution for interaction. Almost all kinds of widgets are supported. Buttons can easily be managed into groups.</a:t>
            </a:r>
          </a:p>
          <a:p>
            <a:r>
              <a:rPr lang="en-AU" dirty="0"/>
              <a:t>There is a “</a:t>
            </a:r>
            <a:r>
              <a:rPr lang="de-DE" sz="1800" dirty="0" err="1">
                <a:solidFill>
                  <a:srgbClr val="2B91AF"/>
                </a:solidFill>
                <a:latin typeface="Consolas" panose="020B0609020204030204" pitchFamily="49" charset="0"/>
              </a:rPr>
              <a:t>boxgui_button</a:t>
            </a:r>
            <a:r>
              <a:rPr lang="en-AU" dirty="0"/>
              <a:t>” class to manage the properties of the buttons. In a header file called “</a:t>
            </a:r>
            <a:r>
              <a:rPr lang="en-AU" dirty="0" err="1"/>
              <a:t>BoxGui.h</a:t>
            </a:r>
            <a:r>
              <a:rPr lang="en-AU" dirty="0"/>
              <a:t>”.</a:t>
            </a:r>
          </a:p>
          <a:p>
            <a:r>
              <a:rPr lang="de-DE" dirty="0"/>
              <a:t>Visual </a:t>
            </a:r>
            <a:r>
              <a:rPr lang="de-DE" dirty="0" err="1"/>
              <a:t>feedback</a:t>
            </a:r>
            <a:r>
              <a:rPr lang="de-DE" dirty="0"/>
              <a:t> </a:t>
            </a:r>
            <a:r>
              <a:rPr lang="de-DE" dirty="0" err="1"/>
              <a:t>provided</a:t>
            </a:r>
            <a:r>
              <a:rPr lang="de-DE" dirty="0"/>
              <a:t> </a:t>
            </a:r>
            <a:r>
              <a:rPr lang="de-DE" dirty="0" err="1"/>
              <a:t>when</a:t>
            </a:r>
            <a:r>
              <a:rPr lang="de-DE" dirty="0"/>
              <a:t> </a:t>
            </a:r>
            <a:r>
              <a:rPr lang="de-DE" dirty="0" err="1"/>
              <a:t>intersection</a:t>
            </a:r>
            <a:r>
              <a:rPr lang="de-DE" dirty="0"/>
              <a:t> </a:t>
            </a:r>
            <a:r>
              <a:rPr lang="de-DE" dirty="0" err="1"/>
              <a:t>happens</a:t>
            </a:r>
            <a:r>
              <a:rPr lang="de-DE" dirty="0"/>
              <a:t>.</a:t>
            </a:r>
          </a:p>
          <a:p>
            <a:r>
              <a:rPr lang="de-DE" dirty="0"/>
              <a:t>But </a:t>
            </a:r>
            <a:r>
              <a:rPr lang="de-DE" dirty="0" err="1"/>
              <a:t>can</a:t>
            </a:r>
            <a:r>
              <a:rPr lang="de-DE" dirty="0"/>
              <a:t> </a:t>
            </a:r>
            <a:r>
              <a:rPr lang="de-DE" dirty="0" err="1"/>
              <a:t>only</a:t>
            </a:r>
            <a:r>
              <a:rPr lang="de-DE" dirty="0"/>
              <a:t> support a </a:t>
            </a:r>
            <a:r>
              <a:rPr lang="de-DE" dirty="0" err="1"/>
              <a:t>few</a:t>
            </a:r>
            <a:r>
              <a:rPr lang="de-DE" dirty="0"/>
              <a:t> </a:t>
            </a:r>
            <a:r>
              <a:rPr lang="de-DE" dirty="0" err="1"/>
              <a:t>words</a:t>
            </a:r>
            <a:r>
              <a:rPr lang="de-DE" dirty="0"/>
              <a:t> on </a:t>
            </a:r>
            <a:r>
              <a:rPr lang="de-DE" dirty="0" err="1"/>
              <a:t>each</a:t>
            </a:r>
            <a:r>
              <a:rPr lang="de-DE" dirty="0"/>
              <a:t> </a:t>
            </a:r>
            <a:r>
              <a:rPr lang="de-DE" dirty="0" err="1"/>
              <a:t>button</a:t>
            </a:r>
            <a:r>
              <a:rPr lang="de-DE" dirty="0"/>
              <a:t>, </a:t>
            </a:r>
            <a:r>
              <a:rPr lang="de-DE" dirty="0" err="1"/>
              <a:t>which</a:t>
            </a:r>
            <a:r>
              <a:rPr lang="de-DE" dirty="0"/>
              <a:t> </a:t>
            </a:r>
            <a:r>
              <a:rPr lang="de-DE" dirty="0" err="1"/>
              <a:t>makes</a:t>
            </a:r>
            <a:r>
              <a:rPr lang="de-DE" dirty="0"/>
              <a:t> a </a:t>
            </a:r>
            <a:r>
              <a:rPr lang="de-DE" dirty="0" err="1"/>
              <a:t>little</a:t>
            </a:r>
            <a:r>
              <a:rPr lang="de-DE" dirty="0"/>
              <a:t> </a:t>
            </a:r>
            <a:r>
              <a:rPr lang="de-DE" dirty="0" err="1"/>
              <a:t>bit</a:t>
            </a:r>
            <a:r>
              <a:rPr lang="de-DE" dirty="0"/>
              <a:t> </a:t>
            </a:r>
            <a:r>
              <a:rPr lang="de-DE" dirty="0" err="1"/>
              <a:t>hard</a:t>
            </a:r>
            <a:r>
              <a:rPr lang="de-DE" dirty="0"/>
              <a:t> </a:t>
            </a:r>
            <a:r>
              <a:rPr lang="de-DE" dirty="0" err="1"/>
              <a:t>for</a:t>
            </a:r>
            <a:r>
              <a:rPr lang="de-DE" dirty="0"/>
              <a:t> </a:t>
            </a:r>
            <a:r>
              <a:rPr lang="de-DE" dirty="0" err="1"/>
              <a:t>users</a:t>
            </a:r>
            <a:r>
              <a:rPr lang="de-DE" dirty="0"/>
              <a:t> </a:t>
            </a:r>
            <a:r>
              <a:rPr lang="de-DE" dirty="0" err="1"/>
              <a:t>to</a:t>
            </a:r>
            <a:r>
              <a:rPr lang="de-DE" dirty="0"/>
              <a:t> </a:t>
            </a:r>
            <a:r>
              <a:rPr lang="de-DE" dirty="0" err="1"/>
              <a:t>know</a:t>
            </a:r>
            <a:r>
              <a:rPr lang="de-DE" dirty="0"/>
              <a:t> </a:t>
            </a:r>
            <a:r>
              <a:rPr lang="de-DE" dirty="0" err="1"/>
              <a:t>the</a:t>
            </a:r>
            <a:r>
              <a:rPr lang="de-DE" dirty="0"/>
              <a:t> </a:t>
            </a:r>
            <a:r>
              <a:rPr lang="de-DE" dirty="0" err="1"/>
              <a:t>functionalities</a:t>
            </a:r>
            <a:r>
              <a:rPr lang="de-DE" dirty="0"/>
              <a:t>.</a:t>
            </a:r>
          </a:p>
          <a:p>
            <a:endParaRPr lang="de-DE" dirty="0"/>
          </a:p>
        </p:txBody>
      </p:sp>
      <p:sp>
        <p:nvSpPr>
          <p:cNvPr id="20" name="Inhaltsplatzhalter 19"/>
          <p:cNvSpPr>
            <a:spLocks noGrp="1"/>
          </p:cNvSpPr>
          <p:nvPr>
            <p:ph idx="14"/>
          </p:nvPr>
        </p:nvSpPr>
        <p:spPr/>
        <p:txBody>
          <a:bodyPr/>
          <a:lstStyle/>
          <a:p>
            <a:r>
              <a:rPr lang="de-DE" dirty="0"/>
              <a:t>1) </a:t>
            </a:r>
            <a:r>
              <a:rPr lang="de-DE" altLang="zh-CN" dirty="0"/>
              <a:t>The „</a:t>
            </a:r>
            <a:r>
              <a:rPr lang="de-DE" altLang="zh-CN" dirty="0" err="1"/>
              <a:t>BoxGui</a:t>
            </a:r>
            <a:r>
              <a:rPr lang="de-DE" altLang="zh-CN" dirty="0"/>
              <a:t>“</a:t>
            </a:r>
            <a:endParaRPr lang="en-AU" dirty="0"/>
          </a:p>
          <a:p>
            <a:endParaRPr lang="de-DE" dirty="0"/>
          </a:p>
          <a:p>
            <a:endParaRPr lang="de-DE" dirty="0"/>
          </a:p>
        </p:txBody>
      </p:sp>
      <p:pic>
        <p:nvPicPr>
          <p:cNvPr id="11" name="Picture Placeholder 10">
            <a:extLst>
              <a:ext uri="{FF2B5EF4-FFF2-40B4-BE49-F238E27FC236}">
                <a16:creationId xmlns:a16="http://schemas.microsoft.com/office/drawing/2014/main" id="{E3F63873-00E3-4D37-90E1-331C5F09981F}"/>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6246" b="16246"/>
          <a:stretch>
            <a:fillRect/>
          </a:stretch>
        </p:blipFill>
        <p:spPr/>
      </p:pic>
    </p:spTree>
    <p:extLst>
      <p:ext uri="{BB962C8B-B14F-4D97-AF65-F5344CB8AC3E}">
        <p14:creationId xmlns:p14="http://schemas.microsoft.com/office/powerpoint/2010/main" val="911498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br>
              <a:rPr lang="en-AU" dirty="0"/>
            </a:br>
            <a:r>
              <a:rPr lang="en-AU" dirty="0"/>
              <a:t>2) Create and manipulate bones for a given mesh</a:t>
            </a:r>
            <a:br>
              <a:rPr lang="en-AU" dirty="0"/>
            </a:br>
            <a:endParaRPr lang="de-DE" dirty="0"/>
          </a:p>
        </p:txBody>
      </p:sp>
      <p:sp>
        <p:nvSpPr>
          <p:cNvPr id="3" name="Untertitel 2"/>
          <p:cNvSpPr>
            <a:spLocks noGrp="1"/>
          </p:cNvSpPr>
          <p:nvPr>
            <p:ph type="subTitle" idx="1"/>
          </p:nvPr>
        </p:nvSpPr>
        <p:spPr/>
        <p:txBody>
          <a:bodyPr/>
          <a:lstStyle/>
          <a:p>
            <a:endParaRPr lang="de-DE"/>
          </a:p>
        </p:txBody>
      </p:sp>
      <p:sp>
        <p:nvSpPr>
          <p:cNvPr id="4" name="Datumsplatzhalter 3"/>
          <p:cNvSpPr>
            <a:spLocks noGrp="1"/>
          </p:cNvSpPr>
          <p:nvPr>
            <p:ph type="dt" sz="half" idx="10"/>
          </p:nvPr>
        </p:nvSpPr>
        <p:spPr/>
        <p:txBody>
          <a:bodyPr/>
          <a:lstStyle/>
          <a:p>
            <a:fld id="{EA56697C-43B1-4EE0-AC48-2635BDCE14BA}" type="datetime1">
              <a:rPr lang="de-DE" smtClean="0"/>
              <a:t>28.10.2020</a:t>
            </a:fld>
            <a:endParaRPr lang="de-DE" dirty="0"/>
          </a:p>
        </p:txBody>
      </p:sp>
      <p:sp>
        <p:nvSpPr>
          <p:cNvPr id="5" name="Foliennummernplatzhalter 4"/>
          <p:cNvSpPr>
            <a:spLocks noGrp="1"/>
          </p:cNvSpPr>
          <p:nvPr>
            <p:ph type="sldNum" sz="quarter" idx="11"/>
          </p:nvPr>
        </p:nvSpPr>
        <p:spPr/>
        <p:txBody>
          <a:bodyPr/>
          <a:lstStyle/>
          <a:p>
            <a:r>
              <a:rPr lang="de-DE"/>
              <a:t>– </a:t>
            </a:r>
            <a:fld id="{A12291F8-C3EC-45C8-8AE6-C57E5F6DC00B}" type="slidenum">
              <a:rPr lang="de-DE" smtClean="0"/>
              <a:pPr/>
              <a:t>5</a:t>
            </a:fld>
            <a:r>
              <a:rPr lang="de-DE"/>
              <a:t> –</a:t>
            </a:r>
            <a:endParaRPr lang="de-DE" dirty="0"/>
          </a:p>
        </p:txBody>
      </p:sp>
    </p:spTree>
    <p:extLst>
      <p:ext uri="{BB962C8B-B14F-4D97-AF65-F5344CB8AC3E}">
        <p14:creationId xmlns:p14="http://schemas.microsoft.com/office/powerpoint/2010/main" val="1164695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AU" dirty="0"/>
              <a:t>Create and manipulate bones for a given mesh</a:t>
            </a:r>
          </a:p>
        </p:txBody>
      </p:sp>
      <p:sp>
        <p:nvSpPr>
          <p:cNvPr id="7" name="Textplatzhalter 6"/>
          <p:cNvSpPr>
            <a:spLocks noGrp="1"/>
          </p:cNvSpPr>
          <p:nvPr>
            <p:ph type="body" sz="quarter" idx="11"/>
          </p:nvPr>
        </p:nvSpPr>
        <p:spPr>
          <a:xfrm>
            <a:off x="7192652" y="4317475"/>
            <a:ext cx="4204354" cy="1884469"/>
          </a:xfrm>
        </p:spPr>
        <p:txBody>
          <a:bodyPr/>
          <a:lstStyle/>
          <a:p>
            <a:r>
              <a:rPr lang="de-DE" dirty="0"/>
              <a:t>The </a:t>
            </a:r>
            <a:r>
              <a:rPr lang="de-DE" dirty="0" err="1"/>
              <a:t>view</a:t>
            </a:r>
            <a:r>
              <a:rPr lang="de-DE" dirty="0"/>
              <a:t> </a:t>
            </a:r>
            <a:r>
              <a:rPr lang="de-DE" dirty="0" err="1"/>
              <a:t>from</a:t>
            </a:r>
            <a:r>
              <a:rPr lang="de-DE" dirty="0"/>
              <a:t> </a:t>
            </a:r>
            <a:r>
              <a:rPr lang="de-DE" dirty="0" err="1"/>
              <a:t>the</a:t>
            </a:r>
            <a:r>
              <a:rPr lang="de-DE" dirty="0"/>
              <a:t> initial </a:t>
            </a:r>
            <a:r>
              <a:rPr lang="de-DE" dirty="0" err="1"/>
              <a:t>pose</a:t>
            </a:r>
            <a:r>
              <a:rPr lang="de-DE" dirty="0"/>
              <a:t>, and </a:t>
            </a:r>
            <a:r>
              <a:rPr lang="de-DE" dirty="0" err="1"/>
              <a:t>the</a:t>
            </a:r>
            <a:r>
              <a:rPr lang="de-DE" dirty="0"/>
              <a:t> </a:t>
            </a:r>
            <a:r>
              <a:rPr lang="de-DE" dirty="0" err="1"/>
              <a:t>mesh</a:t>
            </a:r>
            <a:r>
              <a:rPr lang="de-DE" dirty="0"/>
              <a:t> </a:t>
            </a:r>
            <a:r>
              <a:rPr lang="de-DE" dirty="0" err="1"/>
              <a:t>is</a:t>
            </a:r>
            <a:r>
              <a:rPr lang="de-DE" dirty="0"/>
              <a:t> </a:t>
            </a:r>
            <a:r>
              <a:rPr lang="de-DE" dirty="0" err="1"/>
              <a:t>rendered</a:t>
            </a:r>
            <a:r>
              <a:rPr lang="de-DE" dirty="0"/>
              <a:t> in </a:t>
            </a:r>
            <a:r>
              <a:rPr lang="en-AU" dirty="0"/>
              <a:t>wireframe mode.</a:t>
            </a:r>
            <a:endParaRPr lang="de-DE" dirty="0"/>
          </a:p>
        </p:txBody>
      </p:sp>
      <p:sp>
        <p:nvSpPr>
          <p:cNvPr id="4" name="Datumsplatzhalter 3"/>
          <p:cNvSpPr>
            <a:spLocks noGrp="1"/>
          </p:cNvSpPr>
          <p:nvPr>
            <p:ph type="dt" sz="half" idx="12"/>
          </p:nvPr>
        </p:nvSpPr>
        <p:spPr/>
        <p:txBody>
          <a:bodyPr/>
          <a:lstStyle/>
          <a:p>
            <a:fld id="{AA82118A-2044-4D61-A282-E414A567C787}" type="datetime1">
              <a:rPr lang="de-DE" smtClean="0"/>
              <a:pPr/>
              <a:t>28.10.2020</a:t>
            </a:fld>
            <a:endParaRPr lang="de-DE" dirty="0"/>
          </a:p>
        </p:txBody>
      </p:sp>
      <p:sp>
        <p:nvSpPr>
          <p:cNvPr id="5" name="Foliennummernplatzhalter 4"/>
          <p:cNvSpPr>
            <a:spLocks noGrp="1"/>
          </p:cNvSpPr>
          <p:nvPr>
            <p:ph type="sldNum" sz="quarter" idx="13"/>
          </p:nvPr>
        </p:nvSpPr>
        <p:spPr/>
        <p:txBody>
          <a:bodyPr/>
          <a:lstStyle/>
          <a:p>
            <a:r>
              <a:rPr lang="de-DE"/>
              <a:t>– </a:t>
            </a:r>
            <a:fld id="{A12291F8-C3EC-45C8-8AE6-C57E5F6DC00B}" type="slidenum">
              <a:rPr lang="de-DE" smtClean="0"/>
              <a:pPr/>
              <a:t>6</a:t>
            </a:fld>
            <a:r>
              <a:rPr lang="de-DE"/>
              <a:t> –</a:t>
            </a:r>
            <a:endParaRPr lang="de-DE" dirty="0"/>
          </a:p>
        </p:txBody>
      </p:sp>
      <p:sp>
        <p:nvSpPr>
          <p:cNvPr id="2" name="Inhaltsplatzhalter 1"/>
          <p:cNvSpPr>
            <a:spLocks noGrp="1"/>
          </p:cNvSpPr>
          <p:nvPr>
            <p:ph idx="1"/>
          </p:nvPr>
        </p:nvSpPr>
        <p:spPr>
          <a:xfrm>
            <a:off x="982663" y="1409700"/>
            <a:ext cx="5113337" cy="4799013"/>
          </a:xfrm>
        </p:spPr>
        <p:txBody>
          <a:bodyPr>
            <a:normAutofit lnSpcReduction="10000"/>
          </a:bodyPr>
          <a:lstStyle/>
          <a:p>
            <a:r>
              <a:rPr lang="en-AU" dirty="0"/>
              <a:t>A custom mesh renderer is implemented. It contains a vertex shader, a geometry shader, a fragment shader, and some </a:t>
            </a:r>
            <a:r>
              <a:rPr lang="en-AU" dirty="0" err="1"/>
              <a:t>c++</a:t>
            </a:r>
            <a:r>
              <a:rPr lang="en-AU" dirty="0"/>
              <a:t> codes to upload/ update data. E.g. bone attachment matrices, model view matrix and some Boolean variables. The mesh can thus be adjusted according to bone movement.</a:t>
            </a:r>
          </a:p>
          <a:p>
            <a:r>
              <a:rPr lang="en-AU" dirty="0"/>
              <a:t>Different modes are present. One can render the given mesh in one of the following modes:  transparent mode, wireframe mode and with back face culling.</a:t>
            </a:r>
          </a:p>
          <a:p>
            <a:endParaRPr lang="en-AU" dirty="0"/>
          </a:p>
          <a:p>
            <a:endParaRPr lang="de-DE" dirty="0"/>
          </a:p>
        </p:txBody>
      </p:sp>
      <p:sp>
        <p:nvSpPr>
          <p:cNvPr id="20" name="Inhaltsplatzhalter 19"/>
          <p:cNvSpPr>
            <a:spLocks noGrp="1"/>
          </p:cNvSpPr>
          <p:nvPr>
            <p:ph idx="14"/>
          </p:nvPr>
        </p:nvSpPr>
        <p:spPr/>
        <p:txBody>
          <a:bodyPr/>
          <a:lstStyle/>
          <a:p>
            <a:r>
              <a:rPr lang="de-DE" dirty="0"/>
              <a:t>2.1) </a:t>
            </a:r>
            <a:r>
              <a:rPr lang="de-DE" dirty="0" err="1"/>
              <a:t>Render</a:t>
            </a:r>
            <a:r>
              <a:rPr lang="de-DE" dirty="0"/>
              <a:t> A Given Mesh</a:t>
            </a:r>
          </a:p>
          <a:p>
            <a:endParaRPr lang="de-DE" dirty="0"/>
          </a:p>
        </p:txBody>
      </p:sp>
      <p:pic>
        <p:nvPicPr>
          <p:cNvPr id="10" name="Picture Placeholder 9">
            <a:extLst>
              <a:ext uri="{FF2B5EF4-FFF2-40B4-BE49-F238E27FC236}">
                <a16:creationId xmlns:a16="http://schemas.microsoft.com/office/drawing/2014/main" id="{5DC2CF03-E82D-47B7-AD18-6DEA4D4FBADC}"/>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7571" b="7571"/>
          <a:stretch>
            <a:fillRect/>
          </a:stretch>
        </p:blipFill>
        <p:spPr/>
      </p:pic>
    </p:spTree>
    <p:extLst>
      <p:ext uri="{BB962C8B-B14F-4D97-AF65-F5344CB8AC3E}">
        <p14:creationId xmlns:p14="http://schemas.microsoft.com/office/powerpoint/2010/main" val="2420959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AU" dirty="0"/>
              <a:t>Create and manipulate bones for a given mesh</a:t>
            </a:r>
          </a:p>
        </p:txBody>
      </p:sp>
      <p:sp>
        <p:nvSpPr>
          <p:cNvPr id="4" name="Datumsplatzhalter 3"/>
          <p:cNvSpPr>
            <a:spLocks noGrp="1"/>
          </p:cNvSpPr>
          <p:nvPr>
            <p:ph type="dt" sz="half" idx="12"/>
          </p:nvPr>
        </p:nvSpPr>
        <p:spPr/>
        <p:txBody>
          <a:bodyPr/>
          <a:lstStyle/>
          <a:p>
            <a:fld id="{AA82118A-2044-4D61-A282-E414A567C787}" type="datetime1">
              <a:rPr lang="de-DE" smtClean="0"/>
              <a:pPr/>
              <a:t>28.10.2020</a:t>
            </a:fld>
            <a:endParaRPr lang="de-DE" dirty="0"/>
          </a:p>
        </p:txBody>
      </p:sp>
      <p:sp>
        <p:nvSpPr>
          <p:cNvPr id="5" name="Foliennummernplatzhalter 4"/>
          <p:cNvSpPr>
            <a:spLocks noGrp="1"/>
          </p:cNvSpPr>
          <p:nvPr>
            <p:ph type="sldNum" sz="quarter" idx="13"/>
          </p:nvPr>
        </p:nvSpPr>
        <p:spPr/>
        <p:txBody>
          <a:bodyPr/>
          <a:lstStyle/>
          <a:p>
            <a:r>
              <a:rPr lang="de-DE"/>
              <a:t>– </a:t>
            </a:r>
            <a:fld id="{A12291F8-C3EC-45C8-8AE6-C57E5F6DC00B}" type="slidenum">
              <a:rPr lang="de-DE" smtClean="0"/>
              <a:pPr/>
              <a:t>7</a:t>
            </a:fld>
            <a:r>
              <a:rPr lang="de-DE"/>
              <a:t> –</a:t>
            </a:r>
            <a:endParaRPr lang="de-DE" dirty="0"/>
          </a:p>
        </p:txBody>
      </p:sp>
      <p:sp>
        <p:nvSpPr>
          <p:cNvPr id="2" name="Inhaltsplatzhalter 1"/>
          <p:cNvSpPr>
            <a:spLocks noGrp="1"/>
          </p:cNvSpPr>
          <p:nvPr>
            <p:ph idx="1"/>
          </p:nvPr>
        </p:nvSpPr>
        <p:spPr>
          <a:xfrm>
            <a:off x="926306" y="1878889"/>
            <a:ext cx="5113337" cy="4799013"/>
          </a:xfrm>
        </p:spPr>
        <p:txBody>
          <a:bodyPr>
            <a:normAutofit/>
          </a:bodyPr>
          <a:lstStyle/>
          <a:p>
            <a:r>
              <a:rPr lang="en-AU" dirty="0"/>
              <a:t>A load of a predefined skeleton from disk is supported. That means one can continually refine a skeleton in a simple way.</a:t>
            </a:r>
          </a:p>
          <a:p>
            <a:r>
              <a:rPr lang="en-AU" dirty="0"/>
              <a:t>It is quite flexible that skeletons can be defined for a given mesh in any shape.</a:t>
            </a:r>
          </a:p>
          <a:p>
            <a:r>
              <a:rPr lang="en-AU" dirty="0"/>
              <a:t>One can add, delete and move the selected bone.</a:t>
            </a:r>
            <a:endParaRPr lang="de-DE" dirty="0"/>
          </a:p>
        </p:txBody>
      </p:sp>
      <p:sp>
        <p:nvSpPr>
          <p:cNvPr id="20" name="Inhaltsplatzhalter 19"/>
          <p:cNvSpPr>
            <a:spLocks noGrp="1"/>
          </p:cNvSpPr>
          <p:nvPr>
            <p:ph idx="14"/>
          </p:nvPr>
        </p:nvSpPr>
        <p:spPr>
          <a:xfrm>
            <a:off x="871220" y="1153448"/>
            <a:ext cx="5113201" cy="466391"/>
          </a:xfrm>
        </p:spPr>
        <p:txBody>
          <a:bodyPr>
            <a:normAutofit fontScale="77500" lnSpcReduction="20000"/>
          </a:bodyPr>
          <a:lstStyle/>
          <a:p>
            <a:r>
              <a:rPr lang="de-DE" dirty="0"/>
              <a:t>2.2) </a:t>
            </a:r>
            <a:r>
              <a:rPr lang="de-DE" dirty="0" err="1"/>
              <a:t>Modifications</a:t>
            </a:r>
            <a:r>
              <a:rPr lang="de-DE" dirty="0"/>
              <a:t> </a:t>
            </a:r>
            <a:r>
              <a:rPr lang="de-DE" dirty="0" err="1"/>
              <a:t>to</a:t>
            </a:r>
            <a:r>
              <a:rPr lang="de-DE" dirty="0"/>
              <a:t> An </a:t>
            </a:r>
            <a:r>
              <a:rPr lang="de-DE" dirty="0" err="1"/>
              <a:t>Existing</a:t>
            </a:r>
            <a:r>
              <a:rPr lang="de-DE" dirty="0"/>
              <a:t> Skeleton</a:t>
            </a:r>
          </a:p>
          <a:p>
            <a:endParaRPr lang="de-DE" dirty="0"/>
          </a:p>
        </p:txBody>
      </p:sp>
      <p:pic>
        <p:nvPicPr>
          <p:cNvPr id="11" name="Picture Placeholder 10">
            <a:extLst>
              <a:ext uri="{FF2B5EF4-FFF2-40B4-BE49-F238E27FC236}">
                <a16:creationId xmlns:a16="http://schemas.microsoft.com/office/drawing/2014/main" id="{D2C32C96-25A8-4EE1-9D15-B1543C601901}"/>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6904" b="6904"/>
          <a:stretch>
            <a:fillRect/>
          </a:stretch>
        </p:blipFill>
        <p:spPr>
          <a:xfrm>
            <a:off x="7065060" y="1111546"/>
            <a:ext cx="4114445" cy="2317454"/>
          </a:xfrm>
        </p:spPr>
      </p:pic>
      <p:pic>
        <p:nvPicPr>
          <p:cNvPr id="17" name="Picture 16">
            <a:extLst>
              <a:ext uri="{FF2B5EF4-FFF2-40B4-BE49-F238E27FC236}">
                <a16:creationId xmlns:a16="http://schemas.microsoft.com/office/drawing/2014/main" id="{A075750D-1313-4DBC-B559-74A3F95FEA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5060" y="3571769"/>
            <a:ext cx="4144277" cy="2636944"/>
          </a:xfrm>
          <a:prstGeom prst="rect">
            <a:avLst/>
          </a:prstGeom>
        </p:spPr>
      </p:pic>
    </p:spTree>
    <p:extLst>
      <p:ext uri="{BB962C8B-B14F-4D97-AF65-F5344CB8AC3E}">
        <p14:creationId xmlns:p14="http://schemas.microsoft.com/office/powerpoint/2010/main" val="3514199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br>
              <a:rPr lang="en-AU" dirty="0"/>
            </a:br>
            <a:r>
              <a:rPr lang="en-AU" dirty="0"/>
              <a:t>3) Skinning of a mesh with the created skeleton</a:t>
            </a:r>
            <a:br>
              <a:rPr lang="en-AU" dirty="0"/>
            </a:br>
            <a:endParaRPr lang="de-DE" dirty="0"/>
          </a:p>
        </p:txBody>
      </p:sp>
      <p:sp>
        <p:nvSpPr>
          <p:cNvPr id="3" name="Untertitel 2"/>
          <p:cNvSpPr>
            <a:spLocks noGrp="1"/>
          </p:cNvSpPr>
          <p:nvPr>
            <p:ph type="subTitle" idx="1"/>
          </p:nvPr>
        </p:nvSpPr>
        <p:spPr/>
        <p:txBody>
          <a:bodyPr/>
          <a:lstStyle/>
          <a:p>
            <a:endParaRPr lang="de-DE"/>
          </a:p>
        </p:txBody>
      </p:sp>
      <p:sp>
        <p:nvSpPr>
          <p:cNvPr id="4" name="Datumsplatzhalter 3"/>
          <p:cNvSpPr>
            <a:spLocks noGrp="1"/>
          </p:cNvSpPr>
          <p:nvPr>
            <p:ph type="dt" sz="half" idx="10"/>
          </p:nvPr>
        </p:nvSpPr>
        <p:spPr/>
        <p:txBody>
          <a:bodyPr/>
          <a:lstStyle/>
          <a:p>
            <a:fld id="{EA56697C-43B1-4EE0-AC48-2635BDCE14BA}" type="datetime1">
              <a:rPr lang="de-DE" smtClean="0"/>
              <a:t>28.10.2020</a:t>
            </a:fld>
            <a:endParaRPr lang="de-DE" dirty="0"/>
          </a:p>
        </p:txBody>
      </p:sp>
      <p:sp>
        <p:nvSpPr>
          <p:cNvPr id="5" name="Foliennummernplatzhalter 4"/>
          <p:cNvSpPr>
            <a:spLocks noGrp="1"/>
          </p:cNvSpPr>
          <p:nvPr>
            <p:ph type="sldNum" sz="quarter" idx="11"/>
          </p:nvPr>
        </p:nvSpPr>
        <p:spPr/>
        <p:txBody>
          <a:bodyPr/>
          <a:lstStyle/>
          <a:p>
            <a:r>
              <a:rPr lang="de-DE"/>
              <a:t>– </a:t>
            </a:r>
            <a:fld id="{A12291F8-C3EC-45C8-8AE6-C57E5F6DC00B}" type="slidenum">
              <a:rPr lang="de-DE" smtClean="0"/>
              <a:pPr/>
              <a:t>8</a:t>
            </a:fld>
            <a:r>
              <a:rPr lang="de-DE"/>
              <a:t> –</a:t>
            </a:r>
            <a:endParaRPr lang="de-DE" dirty="0"/>
          </a:p>
        </p:txBody>
      </p:sp>
    </p:spTree>
    <p:extLst>
      <p:ext uri="{BB962C8B-B14F-4D97-AF65-F5344CB8AC3E}">
        <p14:creationId xmlns:p14="http://schemas.microsoft.com/office/powerpoint/2010/main" val="2123158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AU" dirty="0"/>
              <a:t>Skinning of a mesh with the created skeleton</a:t>
            </a:r>
          </a:p>
        </p:txBody>
      </p:sp>
      <p:sp>
        <p:nvSpPr>
          <p:cNvPr id="7" name="Textplatzhalter 6"/>
          <p:cNvSpPr>
            <a:spLocks noGrp="1"/>
          </p:cNvSpPr>
          <p:nvPr>
            <p:ph type="body" sz="quarter" idx="11"/>
          </p:nvPr>
        </p:nvSpPr>
        <p:spPr>
          <a:xfrm>
            <a:off x="7192652" y="4317475"/>
            <a:ext cx="4204354" cy="1884469"/>
          </a:xfrm>
        </p:spPr>
        <p:txBody>
          <a:bodyPr/>
          <a:lstStyle/>
          <a:p>
            <a:r>
              <a:rPr lang="en-AU" dirty="0"/>
              <a:t>The given mesh can be adjusted according to the skeleton. Which provides an animation effect. Here we take the spiderman as an example.</a:t>
            </a:r>
            <a:endParaRPr lang="de-DE" dirty="0"/>
          </a:p>
        </p:txBody>
      </p:sp>
      <p:sp>
        <p:nvSpPr>
          <p:cNvPr id="4" name="Datumsplatzhalter 3"/>
          <p:cNvSpPr>
            <a:spLocks noGrp="1"/>
          </p:cNvSpPr>
          <p:nvPr>
            <p:ph type="dt" sz="half" idx="12"/>
          </p:nvPr>
        </p:nvSpPr>
        <p:spPr/>
        <p:txBody>
          <a:bodyPr/>
          <a:lstStyle/>
          <a:p>
            <a:fld id="{AA82118A-2044-4D61-A282-E414A567C787}" type="datetime1">
              <a:rPr lang="de-DE" smtClean="0"/>
              <a:pPr/>
              <a:t>28.10.2020</a:t>
            </a:fld>
            <a:endParaRPr lang="de-DE" dirty="0"/>
          </a:p>
        </p:txBody>
      </p:sp>
      <p:sp>
        <p:nvSpPr>
          <p:cNvPr id="5" name="Foliennummernplatzhalter 4"/>
          <p:cNvSpPr>
            <a:spLocks noGrp="1"/>
          </p:cNvSpPr>
          <p:nvPr>
            <p:ph type="sldNum" sz="quarter" idx="13"/>
          </p:nvPr>
        </p:nvSpPr>
        <p:spPr/>
        <p:txBody>
          <a:bodyPr/>
          <a:lstStyle/>
          <a:p>
            <a:r>
              <a:rPr lang="de-DE"/>
              <a:t>– </a:t>
            </a:r>
            <a:fld id="{A12291F8-C3EC-45C8-8AE6-C57E5F6DC00B}" type="slidenum">
              <a:rPr lang="de-DE" smtClean="0"/>
              <a:pPr/>
              <a:t>9</a:t>
            </a:fld>
            <a:r>
              <a:rPr lang="de-DE"/>
              <a:t> –</a:t>
            </a:r>
            <a:endParaRPr lang="de-DE" dirty="0"/>
          </a:p>
        </p:txBody>
      </p:sp>
      <p:sp>
        <p:nvSpPr>
          <p:cNvPr id="2" name="Inhaltsplatzhalter 1"/>
          <p:cNvSpPr>
            <a:spLocks noGrp="1"/>
          </p:cNvSpPr>
          <p:nvPr>
            <p:ph idx="1"/>
          </p:nvPr>
        </p:nvSpPr>
        <p:spPr>
          <a:xfrm>
            <a:off x="982663" y="1409700"/>
            <a:ext cx="5113337" cy="4799013"/>
          </a:xfrm>
        </p:spPr>
        <p:txBody>
          <a:bodyPr>
            <a:normAutofit lnSpcReduction="10000"/>
          </a:bodyPr>
          <a:lstStyle/>
          <a:p>
            <a:r>
              <a:rPr lang="en-AU" dirty="0"/>
              <a:t>When rigging is finished, a skeleton is defined and transformed to a special format which can be feed into </a:t>
            </a:r>
            <a:r>
              <a:rPr lang="de-DE" dirty="0"/>
              <a:t>Pinocchio.</a:t>
            </a:r>
          </a:p>
          <a:p>
            <a:r>
              <a:rPr lang="en-AU" dirty="0"/>
              <a:t> The attachment data for bones is available as output file. We have to load it explicitly in the VR scene, by clicking the button.</a:t>
            </a:r>
          </a:p>
          <a:p>
            <a:r>
              <a:rPr lang="en-AU" dirty="0"/>
              <a:t>As the skeleton is defined according to the given mesh directly, we can assume that it will fit the mesh well. Thus a custom skinning tool may be a better choice.</a:t>
            </a:r>
          </a:p>
          <a:p>
            <a:endParaRPr lang="en-AU" dirty="0"/>
          </a:p>
          <a:p>
            <a:endParaRPr lang="de-DE" dirty="0"/>
          </a:p>
        </p:txBody>
      </p:sp>
      <p:sp>
        <p:nvSpPr>
          <p:cNvPr id="20" name="Inhaltsplatzhalter 19"/>
          <p:cNvSpPr>
            <a:spLocks noGrp="1"/>
          </p:cNvSpPr>
          <p:nvPr>
            <p:ph idx="14"/>
          </p:nvPr>
        </p:nvSpPr>
        <p:spPr/>
        <p:txBody>
          <a:bodyPr>
            <a:normAutofit fontScale="92500"/>
          </a:bodyPr>
          <a:lstStyle/>
          <a:p>
            <a:r>
              <a:rPr lang="de-DE" dirty="0"/>
              <a:t>3) </a:t>
            </a:r>
            <a:r>
              <a:rPr lang="de-DE" dirty="0" err="1"/>
              <a:t>Skinning</a:t>
            </a:r>
            <a:r>
              <a:rPr lang="de-DE" dirty="0"/>
              <a:t> </a:t>
            </a:r>
            <a:r>
              <a:rPr lang="de-DE" dirty="0" err="1"/>
              <a:t>With</a:t>
            </a:r>
            <a:r>
              <a:rPr lang="de-DE" dirty="0"/>
              <a:t> Pinocchio Library</a:t>
            </a:r>
          </a:p>
          <a:p>
            <a:endParaRPr lang="de-DE" dirty="0"/>
          </a:p>
        </p:txBody>
      </p:sp>
      <p:pic>
        <p:nvPicPr>
          <p:cNvPr id="11" name="Picture Placeholder 10">
            <a:extLst>
              <a:ext uri="{FF2B5EF4-FFF2-40B4-BE49-F238E27FC236}">
                <a16:creationId xmlns:a16="http://schemas.microsoft.com/office/drawing/2014/main" id="{CCF09EA0-C9C0-441F-BA52-D36989D2B74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6295" b="16295"/>
          <a:stretch>
            <a:fillRect/>
          </a:stretch>
        </p:blipFill>
        <p:spPr/>
      </p:pic>
    </p:spTree>
    <p:extLst>
      <p:ext uri="{BB962C8B-B14F-4D97-AF65-F5344CB8AC3E}">
        <p14:creationId xmlns:p14="http://schemas.microsoft.com/office/powerpoint/2010/main" val="254564950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2" id="{D645FF7E-5FBE-42D2-90FF-237E76D4DCE0}" vid="{0ACDE605-4F58-421D-A0B0-D4066A42CC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research_project_Zhongyuan_Yu</Template>
  <TotalTime>0</TotalTime>
  <Words>1191</Words>
  <Application>Microsoft Office PowerPoint</Application>
  <PresentationFormat>Widescreen</PresentationFormat>
  <Paragraphs>139</Paragraphs>
  <Slides>22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Open Sans</vt:lpstr>
      <vt:lpstr>Arial</vt:lpstr>
      <vt:lpstr>Calibri</vt:lpstr>
      <vt:lpstr>Consolas</vt:lpstr>
      <vt:lpstr>Times New Roman</vt:lpstr>
      <vt:lpstr>Office Theme</vt:lpstr>
      <vt:lpstr>Immersive Rigging and Skinning in Virtual Reality Environments</vt:lpstr>
      <vt:lpstr>Tasks</vt:lpstr>
      <vt:lpstr> 1) Basic user interface </vt:lpstr>
      <vt:lpstr>Basic user interface</vt:lpstr>
      <vt:lpstr> 2) Create and manipulate bones for a given mesh </vt:lpstr>
      <vt:lpstr>Create and manipulate bones for a given mesh</vt:lpstr>
      <vt:lpstr>Create and manipulate bones for a given mesh</vt:lpstr>
      <vt:lpstr> 3) Skinning of a mesh with the created skeleton </vt:lpstr>
      <vt:lpstr>Skinning of a mesh with the created skeleton</vt:lpstr>
      <vt:lpstr> 4) Visualizing the skinned mesh </vt:lpstr>
      <vt:lpstr>Visualizing the skinned mesh</vt:lpstr>
      <vt:lpstr> 5) Record users movement with ik </vt:lpstr>
      <vt:lpstr>Record users movement with ik</vt:lpstr>
      <vt:lpstr>Record users movement with ik</vt:lpstr>
      <vt:lpstr> 6) Recording, saving animations </vt:lpstr>
      <vt:lpstr>Recording, saving animations</vt:lpstr>
      <vt:lpstr> 7) Creating multiple views </vt:lpstr>
      <vt:lpstr>Creating multiple views</vt:lpstr>
      <vt:lpstr> 8) Evaluation of the mocap scheme </vt:lpstr>
      <vt:lpstr>Evaluation of the quality of the mocap </vt:lpstr>
      <vt:lpstr>Evaluation of the stability of the mocap </vt:lpstr>
      <vt:lpstr> 9) Optimization of the IK algorithm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Immersive Rigging and Skinning in Virtual Reality Environments</dc:title>
  <dc:creator>zhongyuan yu</dc:creator>
  <cp:lastModifiedBy>zhongyuan yu</cp:lastModifiedBy>
  <cp:revision>41</cp:revision>
  <dcterms:created xsi:type="dcterms:W3CDTF">2020-10-28T10:03:11Z</dcterms:created>
  <dcterms:modified xsi:type="dcterms:W3CDTF">2020-10-28T22:03:36Z</dcterms:modified>
</cp:coreProperties>
</file>